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7" r:id="rId2"/>
    <p:sldId id="263"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ExtraBold" panose="00000900000000000000" pitchFamily="2" charset="0"/>
      <p:bold r:id="rId18"/>
      <p:boldItalic r:id="rId19"/>
    </p:embeddedFont>
    <p:embeddedFont>
      <p:font typeface="EB Garamond Medium" panose="00000600000000000000" pitchFamily="2" charset="0"/>
      <p:regular r:id="rId20"/>
      <p:bold r:id="rId21"/>
      <p:italic r:id="rId22"/>
      <p:boldItalic r:id="rId23"/>
    </p:embeddedFont>
    <p:embeddedFont>
      <p:font typeface="Montserrat ExtraBold" panose="00000900000000000000" pitchFamily="2" charset="0"/>
      <p:bold r:id="rId24"/>
      <p:boldItalic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PegKmSvLl/NsTQMhUMu3gKknI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7368B2-68B5-494E-9D6D-D535E70914BC}">
  <a:tblStyle styleId="{A97368B2-68B5-494E-9D6D-D535E70914B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80" y="40"/>
      </p:cViewPr>
      <p:guideLst>
        <p:guide orient="horz" pos="2395"/>
        <p:guide pos="2880"/>
        <p:guide orient="horz" pos="1429"/>
        <p:guide pos="423"/>
        <p:guide orient="horz" pos="158"/>
        <p:guide orient="horz" pos="2787"/>
        <p:guide pos="2001"/>
        <p:guide pos="33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1f5dca45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2" name="Google Shape;1862;g1f5dca458e3_0_1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6" name="Google Shape;1876;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2" name="Google Shape;1882;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89"/>
        <p:cNvGrpSpPr/>
        <p:nvPr/>
      </p:nvGrpSpPr>
      <p:grpSpPr>
        <a:xfrm>
          <a:off x="0" y="0"/>
          <a:ext cx="0" cy="0"/>
          <a:chOff x="0" y="0"/>
          <a:chExt cx="0" cy="0"/>
        </a:xfrm>
      </p:grpSpPr>
      <p:sp>
        <p:nvSpPr>
          <p:cNvPr id="90" name="Google Shape;90;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1" name="Google Shape;91;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2" name="Google Shape;92;p221"/>
          <p:cNvSpPr>
            <a:spLocks noGrp="1"/>
          </p:cNvSpPr>
          <p:nvPr>
            <p:ph type="pic" idx="2"/>
          </p:nvPr>
        </p:nvSpPr>
        <p:spPr>
          <a:xfrm>
            <a:off x="4983850" y="776920"/>
            <a:ext cx="4160150" cy="4050508"/>
          </a:xfrm>
          <a:prstGeom prst="rect">
            <a:avLst/>
          </a:prstGeom>
          <a:noFill/>
          <a:ln>
            <a:noFill/>
          </a:ln>
        </p:spPr>
      </p:sp>
      <p:sp>
        <p:nvSpPr>
          <p:cNvPr id="93" name="Google Shape;93;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 name="Google Shape;94;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96"/>
        <p:cNvGrpSpPr/>
        <p:nvPr/>
      </p:nvGrpSpPr>
      <p:grpSpPr>
        <a:xfrm>
          <a:off x="0" y="0"/>
          <a:ext cx="0" cy="0"/>
          <a:chOff x="0" y="0"/>
          <a:chExt cx="0" cy="0"/>
        </a:xfrm>
      </p:grpSpPr>
      <p:pic>
        <p:nvPicPr>
          <p:cNvPr id="97" name="Google Shape;97;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2"/>
          <p:cNvSpPr>
            <a:spLocks noGrp="1"/>
          </p:cNvSpPr>
          <p:nvPr>
            <p:ph type="pic" idx="2"/>
          </p:nvPr>
        </p:nvSpPr>
        <p:spPr>
          <a:xfrm>
            <a:off x="4983850" y="776920"/>
            <a:ext cx="4160150" cy="4050508"/>
          </a:xfrm>
          <a:prstGeom prst="rect">
            <a:avLst/>
          </a:prstGeom>
          <a:noFill/>
          <a:ln>
            <a:noFill/>
          </a:ln>
        </p:spPr>
      </p:sp>
      <p:sp>
        <p:nvSpPr>
          <p:cNvPr id="99" name="Google Shape;99;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0" name="Google Shape;100;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02"/>
        <p:cNvGrpSpPr/>
        <p:nvPr/>
      </p:nvGrpSpPr>
      <p:grpSpPr>
        <a:xfrm>
          <a:off x="0" y="0"/>
          <a:ext cx="0" cy="0"/>
          <a:chOff x="0" y="0"/>
          <a:chExt cx="0" cy="0"/>
        </a:xfrm>
      </p:grpSpPr>
      <p:grpSp>
        <p:nvGrpSpPr>
          <p:cNvPr id="103" name="Google Shape;103;p223"/>
          <p:cNvGrpSpPr/>
          <p:nvPr/>
        </p:nvGrpSpPr>
        <p:grpSpPr>
          <a:xfrm>
            <a:off x="0" y="1"/>
            <a:ext cx="9143999" cy="5143499"/>
            <a:chOff x="0" y="1"/>
            <a:chExt cx="9144000" cy="5143500"/>
          </a:xfrm>
        </p:grpSpPr>
        <p:sp>
          <p:nvSpPr>
            <p:cNvPr id="104" name="Google Shape;104;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5" name="Google Shape;105;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06" name="Google Shape;106;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7" name="Google Shape;107;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8" name="Google Shape;108;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10"/>
        <p:cNvGrpSpPr/>
        <p:nvPr/>
      </p:nvGrpSpPr>
      <p:grpSpPr>
        <a:xfrm>
          <a:off x="0" y="0"/>
          <a:ext cx="0" cy="0"/>
          <a:chOff x="0" y="0"/>
          <a:chExt cx="0" cy="0"/>
        </a:xfrm>
      </p:grpSpPr>
      <p:sp>
        <p:nvSpPr>
          <p:cNvPr id="111" name="Google Shape;111;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2" name="Google Shape;112;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3" name="Google Shape;113;p224"/>
          <p:cNvSpPr>
            <a:spLocks noGrp="1"/>
          </p:cNvSpPr>
          <p:nvPr>
            <p:ph type="pic" idx="2"/>
          </p:nvPr>
        </p:nvSpPr>
        <p:spPr>
          <a:xfrm>
            <a:off x="4734046" y="638171"/>
            <a:ext cx="4417249" cy="4030832"/>
          </a:xfrm>
          <a:prstGeom prst="rect">
            <a:avLst/>
          </a:prstGeom>
          <a:noFill/>
          <a:ln>
            <a:noFill/>
          </a:ln>
        </p:spPr>
      </p:sp>
      <p:sp>
        <p:nvSpPr>
          <p:cNvPr id="114" name="Google Shape;114;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5" name="Google Shape;115;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6" name="Google Shape;116;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18"/>
        <p:cNvGrpSpPr/>
        <p:nvPr/>
      </p:nvGrpSpPr>
      <p:grpSpPr>
        <a:xfrm>
          <a:off x="0" y="0"/>
          <a:ext cx="0" cy="0"/>
          <a:chOff x="0" y="0"/>
          <a:chExt cx="0" cy="0"/>
        </a:xfrm>
      </p:grpSpPr>
      <p:sp>
        <p:nvSpPr>
          <p:cNvPr id="119" name="Google Shape;119;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1" name="Google Shape;121;p225"/>
          <p:cNvSpPr>
            <a:spLocks noGrp="1"/>
          </p:cNvSpPr>
          <p:nvPr>
            <p:ph type="pic" idx="2"/>
          </p:nvPr>
        </p:nvSpPr>
        <p:spPr>
          <a:xfrm>
            <a:off x="4734046" y="638171"/>
            <a:ext cx="4417249" cy="4030832"/>
          </a:xfrm>
          <a:prstGeom prst="rect">
            <a:avLst/>
          </a:prstGeom>
          <a:noFill/>
          <a:ln>
            <a:noFill/>
          </a:ln>
        </p:spPr>
      </p:sp>
      <p:sp>
        <p:nvSpPr>
          <p:cNvPr id="122" name="Google Shape;122;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3" name="Google Shape;123;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4" name="Google Shape;124;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26"/>
        <p:cNvGrpSpPr/>
        <p:nvPr/>
      </p:nvGrpSpPr>
      <p:grpSpPr>
        <a:xfrm>
          <a:off x="0" y="0"/>
          <a:ext cx="0" cy="0"/>
          <a:chOff x="0" y="0"/>
          <a:chExt cx="0" cy="0"/>
        </a:xfrm>
      </p:grpSpPr>
      <p:sp>
        <p:nvSpPr>
          <p:cNvPr id="127" name="Google Shape;127;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8" name="Google Shape;128;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9" name="Google Shape;129;p226"/>
          <p:cNvSpPr>
            <a:spLocks noGrp="1"/>
          </p:cNvSpPr>
          <p:nvPr>
            <p:ph type="pic" idx="2"/>
          </p:nvPr>
        </p:nvSpPr>
        <p:spPr>
          <a:xfrm>
            <a:off x="4734046" y="638171"/>
            <a:ext cx="4417249" cy="4030832"/>
          </a:xfrm>
          <a:prstGeom prst="rect">
            <a:avLst/>
          </a:prstGeom>
          <a:noFill/>
          <a:ln>
            <a:noFill/>
          </a:ln>
        </p:spPr>
      </p:sp>
      <p:sp>
        <p:nvSpPr>
          <p:cNvPr id="130" name="Google Shape;130;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1" name="Google Shape;131;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2" name="Google Shape;132;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34"/>
        <p:cNvGrpSpPr/>
        <p:nvPr/>
      </p:nvGrpSpPr>
      <p:grpSpPr>
        <a:xfrm>
          <a:off x="0" y="0"/>
          <a:ext cx="0" cy="0"/>
          <a:chOff x="0" y="0"/>
          <a:chExt cx="0" cy="0"/>
        </a:xfrm>
      </p:grpSpPr>
      <p:pic>
        <p:nvPicPr>
          <p:cNvPr id="135" name="Google Shape;135;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6" name="Google Shape;136;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39"/>
        <p:cNvGrpSpPr/>
        <p:nvPr/>
      </p:nvGrpSpPr>
      <p:grpSpPr>
        <a:xfrm>
          <a:off x="0" y="0"/>
          <a:ext cx="0" cy="0"/>
          <a:chOff x="0" y="0"/>
          <a:chExt cx="0" cy="0"/>
        </a:xfrm>
      </p:grpSpPr>
      <p:pic>
        <p:nvPicPr>
          <p:cNvPr id="140" name="Google Shape;140;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1" name="Google Shape;141;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Google Shape;142;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4" name="Google Shape;144;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5" name="Google Shape;145;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46" name="Google Shape;146;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47"/>
        <p:cNvGrpSpPr/>
        <p:nvPr/>
      </p:nvGrpSpPr>
      <p:grpSpPr>
        <a:xfrm>
          <a:off x="0" y="0"/>
          <a:ext cx="0" cy="0"/>
          <a:chOff x="0" y="0"/>
          <a:chExt cx="0" cy="0"/>
        </a:xfrm>
      </p:grpSpPr>
      <p:pic>
        <p:nvPicPr>
          <p:cNvPr id="148" name="Google Shape;148;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9" name="Google Shape;149;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2" name="Google Shape;152;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3" name="Google Shape;153;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54" name="Google Shape;154;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55"/>
        <p:cNvGrpSpPr/>
        <p:nvPr/>
      </p:nvGrpSpPr>
      <p:grpSpPr>
        <a:xfrm>
          <a:off x="0" y="0"/>
          <a:ext cx="0" cy="0"/>
          <a:chOff x="0" y="0"/>
          <a:chExt cx="0" cy="0"/>
        </a:xfrm>
      </p:grpSpPr>
      <p:pic>
        <p:nvPicPr>
          <p:cNvPr id="156" name="Google Shape;156;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7" name="Google Shape;157;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0" name="Google Shape;160;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1" name="Google Shape;161;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62" name="Google Shape;162;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63"/>
        <p:cNvGrpSpPr/>
        <p:nvPr/>
      </p:nvGrpSpPr>
      <p:grpSpPr>
        <a:xfrm>
          <a:off x="0" y="0"/>
          <a:ext cx="0" cy="0"/>
          <a:chOff x="0" y="0"/>
          <a:chExt cx="0" cy="0"/>
        </a:xfrm>
      </p:grpSpPr>
      <p:pic>
        <p:nvPicPr>
          <p:cNvPr id="164" name="Google Shape;164;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5" name="Google Shape;165;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8" name="Google Shape;168;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9" name="Google Shape;169;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70" name="Google Shape;170;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71"/>
        <p:cNvGrpSpPr/>
        <p:nvPr/>
      </p:nvGrpSpPr>
      <p:grpSpPr>
        <a:xfrm>
          <a:off x="0" y="0"/>
          <a:ext cx="0" cy="0"/>
          <a:chOff x="0" y="0"/>
          <a:chExt cx="0" cy="0"/>
        </a:xfrm>
      </p:grpSpPr>
      <p:pic>
        <p:nvPicPr>
          <p:cNvPr id="172" name="Google Shape;172;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3" name="Google Shape;173;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4" name="Google Shape;174;p232"/>
          <p:cNvSpPr>
            <a:spLocks noGrp="1"/>
          </p:cNvSpPr>
          <p:nvPr>
            <p:ph type="pic" idx="2"/>
          </p:nvPr>
        </p:nvSpPr>
        <p:spPr>
          <a:xfrm>
            <a:off x="0" y="667604"/>
            <a:ext cx="4201610" cy="3970337"/>
          </a:xfrm>
          <a:prstGeom prst="rect">
            <a:avLst/>
          </a:prstGeom>
          <a:noFill/>
          <a:ln>
            <a:noFill/>
          </a:ln>
        </p:spPr>
      </p:sp>
      <p:sp>
        <p:nvSpPr>
          <p:cNvPr id="175" name="Google Shape;175;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6" name="Google Shape;176;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 name="Google Shape;177;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78"/>
        <p:cNvGrpSpPr/>
        <p:nvPr/>
      </p:nvGrpSpPr>
      <p:grpSpPr>
        <a:xfrm>
          <a:off x="0" y="0"/>
          <a:ext cx="0" cy="0"/>
          <a:chOff x="0" y="0"/>
          <a:chExt cx="0" cy="0"/>
        </a:xfrm>
      </p:grpSpPr>
      <p:pic>
        <p:nvPicPr>
          <p:cNvPr id="179" name="Google Shape;179;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0" name="Google Shape;180;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p233"/>
          <p:cNvSpPr>
            <a:spLocks noGrp="1"/>
          </p:cNvSpPr>
          <p:nvPr>
            <p:ph type="pic" idx="2"/>
          </p:nvPr>
        </p:nvSpPr>
        <p:spPr>
          <a:xfrm>
            <a:off x="0" y="667604"/>
            <a:ext cx="4201610" cy="3970337"/>
          </a:xfrm>
          <a:prstGeom prst="rect">
            <a:avLst/>
          </a:prstGeom>
          <a:noFill/>
          <a:ln>
            <a:noFill/>
          </a:ln>
        </p:spPr>
      </p:sp>
      <p:sp>
        <p:nvSpPr>
          <p:cNvPr id="182" name="Google Shape;182;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3" name="Google Shape;183;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 name="Google Shape;184;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85"/>
        <p:cNvGrpSpPr/>
        <p:nvPr/>
      </p:nvGrpSpPr>
      <p:grpSpPr>
        <a:xfrm>
          <a:off x="0" y="0"/>
          <a:ext cx="0" cy="0"/>
          <a:chOff x="0" y="0"/>
          <a:chExt cx="0" cy="0"/>
        </a:xfrm>
      </p:grpSpPr>
      <p:sp>
        <p:nvSpPr>
          <p:cNvPr id="186" name="Google Shape;186;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34"/>
          <p:cNvSpPr>
            <a:spLocks noGrp="1"/>
          </p:cNvSpPr>
          <p:nvPr>
            <p:ph type="pic" idx="2"/>
          </p:nvPr>
        </p:nvSpPr>
        <p:spPr>
          <a:xfrm>
            <a:off x="1" y="0"/>
            <a:ext cx="4572000" cy="5143494"/>
          </a:xfrm>
          <a:prstGeom prst="rect">
            <a:avLst/>
          </a:prstGeom>
          <a:noFill/>
          <a:ln>
            <a:noFill/>
          </a:ln>
        </p:spPr>
      </p:sp>
      <p:sp>
        <p:nvSpPr>
          <p:cNvPr id="189" name="Google Shape;189;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234"/>
          <p:cNvSpPr>
            <a:spLocks noGrp="1"/>
          </p:cNvSpPr>
          <p:nvPr>
            <p:ph type="pic" idx="3"/>
          </p:nvPr>
        </p:nvSpPr>
        <p:spPr>
          <a:xfrm>
            <a:off x="4408678" y="1539292"/>
            <a:ext cx="318677" cy="318677"/>
          </a:xfrm>
          <a:prstGeom prst="rect">
            <a:avLst/>
          </a:prstGeom>
          <a:noFill/>
          <a:ln>
            <a:noFill/>
          </a:ln>
        </p:spPr>
      </p:sp>
      <p:sp>
        <p:nvSpPr>
          <p:cNvPr id="193" name="Google Shape;193;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234"/>
          <p:cNvSpPr>
            <a:spLocks noGrp="1"/>
          </p:cNvSpPr>
          <p:nvPr>
            <p:ph type="pic" idx="4"/>
          </p:nvPr>
        </p:nvSpPr>
        <p:spPr>
          <a:xfrm>
            <a:off x="4408678" y="3122801"/>
            <a:ext cx="318677" cy="318677"/>
          </a:xfrm>
          <a:prstGeom prst="rect">
            <a:avLst/>
          </a:prstGeom>
          <a:noFill/>
          <a:ln>
            <a:noFill/>
          </a:ln>
        </p:spPr>
      </p:sp>
      <p:sp>
        <p:nvSpPr>
          <p:cNvPr id="196" name="Google Shape;196;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7"/>
        <p:cNvGrpSpPr/>
        <p:nvPr/>
      </p:nvGrpSpPr>
      <p:grpSpPr>
        <a:xfrm>
          <a:off x="0" y="0"/>
          <a:ext cx="0" cy="0"/>
          <a:chOff x="0" y="0"/>
          <a:chExt cx="0" cy="0"/>
        </a:xfrm>
      </p:grpSpPr>
      <p:sp>
        <p:nvSpPr>
          <p:cNvPr id="198" name="Google Shape;198;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35"/>
          <p:cNvSpPr>
            <a:spLocks noGrp="1"/>
          </p:cNvSpPr>
          <p:nvPr>
            <p:ph type="pic" idx="2"/>
          </p:nvPr>
        </p:nvSpPr>
        <p:spPr>
          <a:xfrm>
            <a:off x="1" y="0"/>
            <a:ext cx="4572000" cy="5143494"/>
          </a:xfrm>
          <a:prstGeom prst="rect">
            <a:avLst/>
          </a:prstGeom>
          <a:noFill/>
          <a:ln>
            <a:noFill/>
          </a:ln>
        </p:spPr>
      </p:sp>
      <p:sp>
        <p:nvSpPr>
          <p:cNvPr id="201" name="Google Shape;201;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 name="Google Shape;202;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235"/>
          <p:cNvSpPr>
            <a:spLocks noGrp="1"/>
          </p:cNvSpPr>
          <p:nvPr>
            <p:ph type="pic" idx="3"/>
          </p:nvPr>
        </p:nvSpPr>
        <p:spPr>
          <a:xfrm>
            <a:off x="4408678" y="1539292"/>
            <a:ext cx="318677" cy="318677"/>
          </a:xfrm>
          <a:prstGeom prst="rect">
            <a:avLst/>
          </a:prstGeom>
          <a:noFill/>
          <a:ln>
            <a:noFill/>
          </a:ln>
        </p:spPr>
      </p:sp>
      <p:sp>
        <p:nvSpPr>
          <p:cNvPr id="205" name="Google Shape;205;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35"/>
          <p:cNvSpPr>
            <a:spLocks noGrp="1"/>
          </p:cNvSpPr>
          <p:nvPr>
            <p:ph type="pic" idx="4"/>
          </p:nvPr>
        </p:nvSpPr>
        <p:spPr>
          <a:xfrm>
            <a:off x="4408678" y="3122801"/>
            <a:ext cx="318677" cy="318677"/>
          </a:xfrm>
          <a:prstGeom prst="rect">
            <a:avLst/>
          </a:prstGeom>
          <a:noFill/>
          <a:ln>
            <a:noFill/>
          </a:ln>
        </p:spPr>
      </p:sp>
      <p:sp>
        <p:nvSpPr>
          <p:cNvPr id="208" name="Google Shape;208;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09"/>
        <p:cNvGrpSpPr/>
        <p:nvPr/>
      </p:nvGrpSpPr>
      <p:grpSpPr>
        <a:xfrm>
          <a:off x="0" y="0"/>
          <a:ext cx="0" cy="0"/>
          <a:chOff x="0" y="0"/>
          <a:chExt cx="0" cy="0"/>
        </a:xfrm>
      </p:grpSpPr>
      <p:pic>
        <p:nvPicPr>
          <p:cNvPr id="210" name="Google Shape;210;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11" name="Google Shape;211;p236"/>
          <p:cNvGrpSpPr/>
          <p:nvPr/>
        </p:nvGrpSpPr>
        <p:grpSpPr>
          <a:xfrm>
            <a:off x="4107305" y="941707"/>
            <a:ext cx="284686" cy="3999388"/>
            <a:chOff x="4107305" y="941707"/>
            <a:chExt cx="284686" cy="3999388"/>
          </a:xfrm>
        </p:grpSpPr>
        <p:sp>
          <p:nvSpPr>
            <p:cNvPr id="212" name="Google Shape;212;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15" name="Google Shape;215;p236"/>
          <p:cNvSpPr>
            <a:spLocks noGrp="1"/>
          </p:cNvSpPr>
          <p:nvPr>
            <p:ph type="pic" idx="2"/>
          </p:nvPr>
        </p:nvSpPr>
        <p:spPr>
          <a:xfrm>
            <a:off x="219360" y="856040"/>
            <a:ext cx="3958630" cy="4287460"/>
          </a:xfrm>
          <a:prstGeom prst="rect">
            <a:avLst/>
          </a:prstGeom>
          <a:noFill/>
          <a:ln>
            <a:noFill/>
          </a:ln>
        </p:spPr>
      </p:sp>
      <p:sp>
        <p:nvSpPr>
          <p:cNvPr id="216" name="Google Shape;216;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19"/>
        <p:cNvGrpSpPr/>
        <p:nvPr/>
      </p:nvGrpSpPr>
      <p:grpSpPr>
        <a:xfrm>
          <a:off x="0" y="0"/>
          <a:ext cx="0" cy="0"/>
          <a:chOff x="0" y="0"/>
          <a:chExt cx="0" cy="0"/>
        </a:xfrm>
      </p:grpSpPr>
      <p:pic>
        <p:nvPicPr>
          <p:cNvPr id="220" name="Google Shape;220;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1" name="Google Shape;221;p237"/>
          <p:cNvSpPr>
            <a:spLocks noGrp="1"/>
          </p:cNvSpPr>
          <p:nvPr>
            <p:ph type="pic" idx="2"/>
          </p:nvPr>
        </p:nvSpPr>
        <p:spPr>
          <a:xfrm>
            <a:off x="4572000" y="0"/>
            <a:ext cx="4571990" cy="5143494"/>
          </a:xfrm>
          <a:prstGeom prst="rect">
            <a:avLst/>
          </a:prstGeom>
          <a:noFill/>
          <a:ln>
            <a:noFill/>
          </a:ln>
        </p:spPr>
      </p:sp>
      <p:sp>
        <p:nvSpPr>
          <p:cNvPr id="222" name="Google Shape;222;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 name="Google Shape;224;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26"/>
        <p:cNvGrpSpPr/>
        <p:nvPr/>
      </p:nvGrpSpPr>
      <p:grpSpPr>
        <a:xfrm>
          <a:off x="0" y="0"/>
          <a:ext cx="0" cy="0"/>
          <a:chOff x="0" y="0"/>
          <a:chExt cx="0" cy="0"/>
        </a:xfrm>
      </p:grpSpPr>
      <p:pic>
        <p:nvPicPr>
          <p:cNvPr id="227" name="Google Shape;227;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8" name="Google Shape;228;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238"/>
          <p:cNvSpPr>
            <a:spLocks noGrp="1"/>
          </p:cNvSpPr>
          <p:nvPr>
            <p:ph type="pic" idx="2"/>
          </p:nvPr>
        </p:nvSpPr>
        <p:spPr>
          <a:xfrm>
            <a:off x="219360" y="856040"/>
            <a:ext cx="3958630" cy="4287460"/>
          </a:xfrm>
          <a:prstGeom prst="rect">
            <a:avLst/>
          </a:prstGeom>
          <a:noFill/>
          <a:ln>
            <a:noFill/>
          </a:ln>
        </p:spPr>
      </p:sp>
      <p:sp>
        <p:nvSpPr>
          <p:cNvPr id="230" name="Google Shape;230;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 name="Google Shape;231;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33"/>
        <p:cNvGrpSpPr/>
        <p:nvPr/>
      </p:nvGrpSpPr>
      <p:grpSpPr>
        <a:xfrm>
          <a:off x="0" y="0"/>
          <a:ext cx="0" cy="0"/>
          <a:chOff x="0" y="0"/>
          <a:chExt cx="0" cy="0"/>
        </a:xfrm>
      </p:grpSpPr>
      <p:pic>
        <p:nvPicPr>
          <p:cNvPr id="234" name="Google Shape;234;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35" name="Google Shape;235;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239"/>
          <p:cNvSpPr>
            <a:spLocks noGrp="1"/>
          </p:cNvSpPr>
          <p:nvPr>
            <p:ph type="pic" idx="2"/>
          </p:nvPr>
        </p:nvSpPr>
        <p:spPr>
          <a:xfrm>
            <a:off x="235670" y="0"/>
            <a:ext cx="3582186" cy="5143494"/>
          </a:xfrm>
          <a:prstGeom prst="rect">
            <a:avLst/>
          </a:prstGeom>
          <a:noFill/>
          <a:ln>
            <a:noFill/>
          </a:ln>
        </p:spPr>
      </p:sp>
      <p:sp>
        <p:nvSpPr>
          <p:cNvPr id="237" name="Google Shape;237;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39"/>
        <p:cNvGrpSpPr/>
        <p:nvPr/>
      </p:nvGrpSpPr>
      <p:grpSpPr>
        <a:xfrm>
          <a:off x="0" y="0"/>
          <a:ext cx="0" cy="0"/>
          <a:chOff x="0" y="0"/>
          <a:chExt cx="0" cy="0"/>
        </a:xfrm>
      </p:grpSpPr>
      <p:sp>
        <p:nvSpPr>
          <p:cNvPr id="240" name="Google Shape;240;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240"/>
          <p:cNvSpPr>
            <a:spLocks noGrp="1"/>
          </p:cNvSpPr>
          <p:nvPr>
            <p:ph type="pic" idx="2"/>
          </p:nvPr>
        </p:nvSpPr>
        <p:spPr>
          <a:xfrm>
            <a:off x="-1" y="0"/>
            <a:ext cx="5312965" cy="5143494"/>
          </a:xfrm>
          <a:prstGeom prst="rect">
            <a:avLst/>
          </a:prstGeom>
          <a:noFill/>
          <a:ln>
            <a:noFill/>
          </a:ln>
        </p:spPr>
      </p:sp>
      <p:sp>
        <p:nvSpPr>
          <p:cNvPr id="244" name="Google Shape;244;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46"/>
        <p:cNvGrpSpPr/>
        <p:nvPr/>
      </p:nvGrpSpPr>
      <p:grpSpPr>
        <a:xfrm>
          <a:off x="0" y="0"/>
          <a:ext cx="0" cy="0"/>
          <a:chOff x="0" y="0"/>
          <a:chExt cx="0" cy="0"/>
        </a:xfrm>
      </p:grpSpPr>
      <p:sp>
        <p:nvSpPr>
          <p:cNvPr id="247" name="Google Shape;247;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48" name="Google Shape;248;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49" name="Google Shape;249;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50" name="Google Shape;250;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51" name="Google Shape;251;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 name="Google Shape;253;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54"/>
        <p:cNvGrpSpPr/>
        <p:nvPr/>
      </p:nvGrpSpPr>
      <p:grpSpPr>
        <a:xfrm>
          <a:off x="0" y="0"/>
          <a:ext cx="0" cy="0"/>
          <a:chOff x="0" y="0"/>
          <a:chExt cx="0" cy="0"/>
        </a:xfrm>
      </p:grpSpPr>
      <p:grpSp>
        <p:nvGrpSpPr>
          <p:cNvPr id="255" name="Google Shape;255;p242"/>
          <p:cNvGrpSpPr/>
          <p:nvPr/>
        </p:nvGrpSpPr>
        <p:grpSpPr>
          <a:xfrm>
            <a:off x="2494464" y="494214"/>
            <a:ext cx="4155074" cy="4155073"/>
            <a:chOff x="2119794" y="-36836"/>
            <a:chExt cx="5217173" cy="5217173"/>
          </a:xfrm>
        </p:grpSpPr>
        <p:sp>
          <p:nvSpPr>
            <p:cNvPr id="256" name="Google Shape;256;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 name="Google Shape;257;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58" name="Google Shape;258;p242"/>
            <p:cNvGrpSpPr/>
            <p:nvPr/>
          </p:nvGrpSpPr>
          <p:grpSpPr>
            <a:xfrm>
              <a:off x="2119794" y="-36836"/>
              <a:ext cx="5217173" cy="5217173"/>
              <a:chOff x="2334961" y="334711"/>
              <a:chExt cx="4626477" cy="4626477"/>
            </a:xfrm>
          </p:grpSpPr>
          <p:grpSp>
            <p:nvGrpSpPr>
              <p:cNvPr id="259" name="Google Shape;259;p242"/>
              <p:cNvGrpSpPr/>
              <p:nvPr/>
            </p:nvGrpSpPr>
            <p:grpSpPr>
              <a:xfrm>
                <a:off x="2334961" y="334711"/>
                <a:ext cx="4626477" cy="4626477"/>
                <a:chOff x="2334961" y="334711"/>
                <a:chExt cx="4626477" cy="4626477"/>
              </a:xfrm>
            </p:grpSpPr>
            <p:sp>
              <p:nvSpPr>
                <p:cNvPr id="260" name="Google Shape;260;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 name="Google Shape;261;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3" name="Google Shape;263;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5" name="Google Shape;265;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66"/>
        <p:cNvGrpSpPr/>
        <p:nvPr/>
      </p:nvGrpSpPr>
      <p:grpSpPr>
        <a:xfrm>
          <a:off x="0" y="0"/>
          <a:ext cx="0" cy="0"/>
          <a:chOff x="0" y="0"/>
          <a:chExt cx="0" cy="0"/>
        </a:xfrm>
      </p:grpSpPr>
      <p:grpSp>
        <p:nvGrpSpPr>
          <p:cNvPr id="267" name="Google Shape;267;p243"/>
          <p:cNvGrpSpPr/>
          <p:nvPr/>
        </p:nvGrpSpPr>
        <p:grpSpPr>
          <a:xfrm>
            <a:off x="2494465" y="494214"/>
            <a:ext cx="4155072" cy="4155073"/>
            <a:chOff x="2119794" y="-36836"/>
            <a:chExt cx="5217173" cy="5217173"/>
          </a:xfrm>
        </p:grpSpPr>
        <p:sp>
          <p:nvSpPr>
            <p:cNvPr id="268" name="Google Shape;268;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9" name="Google Shape;269;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70" name="Google Shape;270;p243"/>
            <p:cNvGrpSpPr/>
            <p:nvPr/>
          </p:nvGrpSpPr>
          <p:grpSpPr>
            <a:xfrm>
              <a:off x="2119794" y="-36836"/>
              <a:ext cx="5217173" cy="5217173"/>
              <a:chOff x="2334961" y="334711"/>
              <a:chExt cx="4626477" cy="4626477"/>
            </a:xfrm>
          </p:grpSpPr>
          <p:grpSp>
            <p:nvGrpSpPr>
              <p:cNvPr id="271" name="Google Shape;271;p243"/>
              <p:cNvGrpSpPr/>
              <p:nvPr/>
            </p:nvGrpSpPr>
            <p:grpSpPr>
              <a:xfrm>
                <a:off x="2334961" y="334711"/>
                <a:ext cx="4626477" cy="4626477"/>
                <a:chOff x="2334961" y="334711"/>
                <a:chExt cx="4626477" cy="4626477"/>
              </a:xfrm>
            </p:grpSpPr>
            <p:sp>
              <p:nvSpPr>
                <p:cNvPr id="272" name="Google Shape;272;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3" name="Google Shape;273;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 name="Google Shape;274;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5" name="Google Shape;275;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6" name="Google Shape;276;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7" name="Google Shape;277;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78"/>
        <p:cNvGrpSpPr/>
        <p:nvPr/>
      </p:nvGrpSpPr>
      <p:grpSpPr>
        <a:xfrm>
          <a:off x="0" y="0"/>
          <a:ext cx="0" cy="0"/>
          <a:chOff x="0" y="0"/>
          <a:chExt cx="0" cy="0"/>
        </a:xfrm>
      </p:grpSpPr>
      <p:pic>
        <p:nvPicPr>
          <p:cNvPr id="279" name="Google Shape;279;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80" name="Google Shape;280;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81"/>
        <p:cNvGrpSpPr/>
        <p:nvPr/>
      </p:nvGrpSpPr>
      <p:grpSpPr>
        <a:xfrm>
          <a:off x="0" y="0"/>
          <a:ext cx="0" cy="0"/>
          <a:chOff x="0" y="0"/>
          <a:chExt cx="0" cy="0"/>
        </a:xfrm>
      </p:grpSpPr>
      <p:pic>
        <p:nvPicPr>
          <p:cNvPr id="282" name="Google Shape;282;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83" name="Google Shape;283;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84"/>
        <p:cNvGrpSpPr/>
        <p:nvPr/>
      </p:nvGrpSpPr>
      <p:grpSpPr>
        <a:xfrm>
          <a:off x="0" y="0"/>
          <a:ext cx="0" cy="0"/>
          <a:chOff x="0" y="0"/>
          <a:chExt cx="0" cy="0"/>
        </a:xfrm>
      </p:grpSpPr>
      <p:pic>
        <p:nvPicPr>
          <p:cNvPr id="285" name="Google Shape;285;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86" name="Google Shape;286;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88"/>
        <p:cNvGrpSpPr/>
        <p:nvPr/>
      </p:nvGrpSpPr>
      <p:grpSpPr>
        <a:xfrm>
          <a:off x="0" y="0"/>
          <a:ext cx="0" cy="0"/>
          <a:chOff x="0" y="0"/>
          <a:chExt cx="0" cy="0"/>
        </a:xfrm>
      </p:grpSpPr>
      <p:pic>
        <p:nvPicPr>
          <p:cNvPr id="289" name="Google Shape;289;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0" name="Google Shape;290;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1" name="Google Shape;291;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2" name="Google Shape;292;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3" name="Google Shape;293;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5" name="Google Shape;295;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6" name="Google Shape;296;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 name="Google Shape;297;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00"/>
        <p:cNvGrpSpPr/>
        <p:nvPr/>
      </p:nvGrpSpPr>
      <p:grpSpPr>
        <a:xfrm>
          <a:off x="0" y="0"/>
          <a:ext cx="0" cy="0"/>
          <a:chOff x="0" y="0"/>
          <a:chExt cx="0" cy="0"/>
        </a:xfrm>
      </p:grpSpPr>
      <p:pic>
        <p:nvPicPr>
          <p:cNvPr id="301" name="Google Shape;301;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2" name="Google Shape;302;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5" name="Google Shape;305;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6" name="Google Shape;306;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7" name="Google Shape;307;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8" name="Google Shape;308;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Google Shape;309;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12"/>
        <p:cNvGrpSpPr/>
        <p:nvPr/>
      </p:nvGrpSpPr>
      <p:grpSpPr>
        <a:xfrm>
          <a:off x="0" y="0"/>
          <a:ext cx="0" cy="0"/>
          <a:chOff x="0" y="0"/>
          <a:chExt cx="0" cy="0"/>
        </a:xfrm>
      </p:grpSpPr>
      <p:pic>
        <p:nvPicPr>
          <p:cNvPr id="313" name="Google Shape;313;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14" name="Google Shape;314;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15" name="Google Shape;315;p249"/>
          <p:cNvGrpSpPr/>
          <p:nvPr/>
        </p:nvGrpSpPr>
        <p:grpSpPr>
          <a:xfrm>
            <a:off x="2257341" y="1861278"/>
            <a:ext cx="560368" cy="825149"/>
            <a:chOff x="2257341" y="1871217"/>
            <a:chExt cx="560368" cy="825149"/>
          </a:xfrm>
        </p:grpSpPr>
        <p:sp>
          <p:nvSpPr>
            <p:cNvPr id="316" name="Google Shape;316;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 name="Google Shape;317;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8" name="Google Shape;318;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9" name="Google Shape;319;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 name="Google Shape;320;p249"/>
          <p:cNvGrpSpPr/>
          <p:nvPr/>
        </p:nvGrpSpPr>
        <p:grpSpPr>
          <a:xfrm>
            <a:off x="6326292" y="1861278"/>
            <a:ext cx="560368" cy="825149"/>
            <a:chOff x="6326292" y="1871217"/>
            <a:chExt cx="560368" cy="825149"/>
          </a:xfrm>
        </p:grpSpPr>
        <p:sp>
          <p:nvSpPr>
            <p:cNvPr id="321" name="Google Shape;321;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 name="Google Shape;322;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23" name="Google Shape;323;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24" name="Google Shape;324;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5" name="Google Shape;325;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 name="Google Shape;327;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 name="Google Shape;329;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31"/>
        <p:cNvGrpSpPr/>
        <p:nvPr/>
      </p:nvGrpSpPr>
      <p:grpSpPr>
        <a:xfrm>
          <a:off x="0" y="0"/>
          <a:ext cx="0" cy="0"/>
          <a:chOff x="0" y="0"/>
          <a:chExt cx="0" cy="0"/>
        </a:xfrm>
      </p:grpSpPr>
      <p:pic>
        <p:nvPicPr>
          <p:cNvPr id="332" name="Google Shape;332;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3" name="Google Shape;333;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5" name="Google Shape;335;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36" name="Google Shape;336;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7" name="Google Shape;337;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8" name="Google Shape;338;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9" name="Google Shape;339;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0" name="Google Shape;340;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1" name="Google Shape;341;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3" name="Google Shape;343;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44" name="Google Shape;344;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47"/>
        <p:cNvGrpSpPr/>
        <p:nvPr/>
      </p:nvGrpSpPr>
      <p:grpSpPr>
        <a:xfrm>
          <a:off x="0" y="0"/>
          <a:ext cx="0" cy="0"/>
          <a:chOff x="0" y="0"/>
          <a:chExt cx="0" cy="0"/>
        </a:xfrm>
      </p:grpSpPr>
      <p:pic>
        <p:nvPicPr>
          <p:cNvPr id="348" name="Google Shape;348;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9" name="Google Shape;349;p251"/>
          <p:cNvGrpSpPr/>
          <p:nvPr/>
        </p:nvGrpSpPr>
        <p:grpSpPr>
          <a:xfrm>
            <a:off x="0" y="2399230"/>
            <a:ext cx="9144001" cy="2349751"/>
            <a:chOff x="0" y="2182920"/>
            <a:chExt cx="9144001" cy="2349751"/>
          </a:xfrm>
        </p:grpSpPr>
        <p:sp>
          <p:nvSpPr>
            <p:cNvPr id="350" name="Google Shape;350;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1" name="Google Shape;351;p251"/>
            <p:cNvGrpSpPr/>
            <p:nvPr/>
          </p:nvGrpSpPr>
          <p:grpSpPr>
            <a:xfrm>
              <a:off x="1229347" y="2182920"/>
              <a:ext cx="6685306" cy="1002265"/>
              <a:chOff x="976268" y="2064936"/>
              <a:chExt cx="6685306" cy="1002265"/>
            </a:xfrm>
          </p:grpSpPr>
          <p:sp>
            <p:nvSpPr>
              <p:cNvPr id="352" name="Google Shape;352;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5" name="Google Shape;355;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 name="Google Shape;359;p251"/>
          <p:cNvSpPr>
            <a:spLocks noGrp="1"/>
          </p:cNvSpPr>
          <p:nvPr>
            <p:ph type="pic" idx="5"/>
          </p:nvPr>
        </p:nvSpPr>
        <p:spPr>
          <a:xfrm>
            <a:off x="1460973" y="2631002"/>
            <a:ext cx="539010" cy="538720"/>
          </a:xfrm>
          <a:prstGeom prst="rect">
            <a:avLst/>
          </a:prstGeom>
          <a:noFill/>
          <a:ln>
            <a:noFill/>
          </a:ln>
        </p:spPr>
      </p:sp>
      <p:sp>
        <p:nvSpPr>
          <p:cNvPr id="360" name="Google Shape;360;p251"/>
          <p:cNvSpPr>
            <a:spLocks noGrp="1"/>
          </p:cNvSpPr>
          <p:nvPr>
            <p:ph type="pic" idx="6"/>
          </p:nvPr>
        </p:nvSpPr>
        <p:spPr>
          <a:xfrm>
            <a:off x="4302493" y="2631002"/>
            <a:ext cx="539010" cy="538720"/>
          </a:xfrm>
          <a:prstGeom prst="rect">
            <a:avLst/>
          </a:prstGeom>
          <a:noFill/>
          <a:ln>
            <a:noFill/>
          </a:ln>
        </p:spPr>
      </p:sp>
      <p:sp>
        <p:nvSpPr>
          <p:cNvPr id="361" name="Google Shape;361;p251"/>
          <p:cNvSpPr>
            <a:spLocks noGrp="1"/>
          </p:cNvSpPr>
          <p:nvPr>
            <p:ph type="pic" idx="7"/>
          </p:nvPr>
        </p:nvSpPr>
        <p:spPr>
          <a:xfrm>
            <a:off x="7144013" y="2631002"/>
            <a:ext cx="539010" cy="538720"/>
          </a:xfrm>
          <a:prstGeom prst="rect">
            <a:avLst/>
          </a:prstGeom>
          <a:noFill/>
          <a:ln>
            <a:noFill/>
          </a:ln>
        </p:spPr>
      </p:sp>
      <p:sp>
        <p:nvSpPr>
          <p:cNvPr id="362" name="Google Shape;362;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3" name="Google Shape;363;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64"/>
        <p:cNvGrpSpPr/>
        <p:nvPr/>
      </p:nvGrpSpPr>
      <p:grpSpPr>
        <a:xfrm>
          <a:off x="0" y="0"/>
          <a:ext cx="0" cy="0"/>
          <a:chOff x="0" y="0"/>
          <a:chExt cx="0" cy="0"/>
        </a:xfrm>
      </p:grpSpPr>
      <p:pic>
        <p:nvPicPr>
          <p:cNvPr id="365" name="Google Shape;365;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6" name="Google Shape;366;p252"/>
          <p:cNvGrpSpPr/>
          <p:nvPr/>
        </p:nvGrpSpPr>
        <p:grpSpPr>
          <a:xfrm>
            <a:off x="0" y="2399230"/>
            <a:ext cx="9144001" cy="2349751"/>
            <a:chOff x="0" y="2182920"/>
            <a:chExt cx="9144001" cy="2349751"/>
          </a:xfrm>
        </p:grpSpPr>
        <p:sp>
          <p:nvSpPr>
            <p:cNvPr id="367" name="Google Shape;367;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8" name="Google Shape;368;p252"/>
            <p:cNvGrpSpPr/>
            <p:nvPr/>
          </p:nvGrpSpPr>
          <p:grpSpPr>
            <a:xfrm>
              <a:off x="1229347" y="2182920"/>
              <a:ext cx="6685306" cy="1002265"/>
              <a:chOff x="976268" y="2064936"/>
              <a:chExt cx="6685306" cy="1002265"/>
            </a:xfrm>
          </p:grpSpPr>
          <p:sp>
            <p:nvSpPr>
              <p:cNvPr id="369" name="Google Shape;369;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2" name="Google Shape;372;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6" name="Google Shape;376;p252"/>
          <p:cNvSpPr>
            <a:spLocks noGrp="1"/>
          </p:cNvSpPr>
          <p:nvPr>
            <p:ph type="pic" idx="5"/>
          </p:nvPr>
        </p:nvSpPr>
        <p:spPr>
          <a:xfrm>
            <a:off x="1460973" y="2631002"/>
            <a:ext cx="539010" cy="538720"/>
          </a:xfrm>
          <a:prstGeom prst="rect">
            <a:avLst/>
          </a:prstGeom>
          <a:noFill/>
          <a:ln>
            <a:noFill/>
          </a:ln>
        </p:spPr>
      </p:sp>
      <p:sp>
        <p:nvSpPr>
          <p:cNvPr id="377" name="Google Shape;377;p252"/>
          <p:cNvSpPr>
            <a:spLocks noGrp="1"/>
          </p:cNvSpPr>
          <p:nvPr>
            <p:ph type="pic" idx="6"/>
          </p:nvPr>
        </p:nvSpPr>
        <p:spPr>
          <a:xfrm>
            <a:off x="4302493" y="2631002"/>
            <a:ext cx="539010" cy="538720"/>
          </a:xfrm>
          <a:prstGeom prst="rect">
            <a:avLst/>
          </a:prstGeom>
          <a:noFill/>
          <a:ln>
            <a:noFill/>
          </a:ln>
        </p:spPr>
      </p:sp>
      <p:sp>
        <p:nvSpPr>
          <p:cNvPr id="378" name="Google Shape;378;p252"/>
          <p:cNvSpPr>
            <a:spLocks noGrp="1"/>
          </p:cNvSpPr>
          <p:nvPr>
            <p:ph type="pic" idx="7"/>
          </p:nvPr>
        </p:nvSpPr>
        <p:spPr>
          <a:xfrm>
            <a:off x="7144013" y="2631002"/>
            <a:ext cx="539010" cy="538720"/>
          </a:xfrm>
          <a:prstGeom prst="rect">
            <a:avLst/>
          </a:prstGeom>
          <a:noFill/>
          <a:ln>
            <a:noFill/>
          </a:ln>
        </p:spPr>
      </p:sp>
      <p:sp>
        <p:nvSpPr>
          <p:cNvPr id="379" name="Google Shape;379;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 name="Google Shape;380;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81"/>
        <p:cNvGrpSpPr/>
        <p:nvPr/>
      </p:nvGrpSpPr>
      <p:grpSpPr>
        <a:xfrm>
          <a:off x="0" y="0"/>
          <a:ext cx="0" cy="0"/>
          <a:chOff x="0" y="0"/>
          <a:chExt cx="0" cy="0"/>
        </a:xfrm>
      </p:grpSpPr>
      <p:pic>
        <p:nvPicPr>
          <p:cNvPr id="382" name="Google Shape;382;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3" name="Google Shape;383;p253"/>
          <p:cNvGrpSpPr/>
          <p:nvPr/>
        </p:nvGrpSpPr>
        <p:grpSpPr>
          <a:xfrm>
            <a:off x="0" y="2399230"/>
            <a:ext cx="9144001" cy="2349751"/>
            <a:chOff x="0" y="2182920"/>
            <a:chExt cx="9144001" cy="2349751"/>
          </a:xfrm>
        </p:grpSpPr>
        <p:sp>
          <p:nvSpPr>
            <p:cNvPr id="384" name="Google Shape;384;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5" name="Google Shape;385;p253"/>
            <p:cNvGrpSpPr/>
            <p:nvPr/>
          </p:nvGrpSpPr>
          <p:grpSpPr>
            <a:xfrm>
              <a:off x="1229347" y="2182920"/>
              <a:ext cx="6685306" cy="1002265"/>
              <a:chOff x="976268" y="2064936"/>
              <a:chExt cx="6685306" cy="1002265"/>
            </a:xfrm>
          </p:grpSpPr>
          <p:sp>
            <p:nvSpPr>
              <p:cNvPr id="386" name="Google Shape;386;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7" name="Google Shape;387;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 name="Google Shape;388;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89" name="Google Shape;389;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0" name="Google Shape;390;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1" name="Google Shape;391;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2" name="Google Shape;392;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3" name="Google Shape;393;p253"/>
          <p:cNvSpPr>
            <a:spLocks noGrp="1"/>
          </p:cNvSpPr>
          <p:nvPr>
            <p:ph type="pic" idx="5"/>
          </p:nvPr>
        </p:nvSpPr>
        <p:spPr>
          <a:xfrm>
            <a:off x="1460973" y="2631002"/>
            <a:ext cx="539010" cy="538720"/>
          </a:xfrm>
          <a:prstGeom prst="rect">
            <a:avLst/>
          </a:prstGeom>
          <a:noFill/>
          <a:ln>
            <a:noFill/>
          </a:ln>
        </p:spPr>
      </p:sp>
      <p:sp>
        <p:nvSpPr>
          <p:cNvPr id="394" name="Google Shape;394;p253"/>
          <p:cNvSpPr>
            <a:spLocks noGrp="1"/>
          </p:cNvSpPr>
          <p:nvPr>
            <p:ph type="pic" idx="6"/>
          </p:nvPr>
        </p:nvSpPr>
        <p:spPr>
          <a:xfrm>
            <a:off x="4302493" y="2631002"/>
            <a:ext cx="539010" cy="538720"/>
          </a:xfrm>
          <a:prstGeom prst="rect">
            <a:avLst/>
          </a:prstGeom>
          <a:noFill/>
          <a:ln>
            <a:noFill/>
          </a:ln>
        </p:spPr>
      </p:sp>
      <p:sp>
        <p:nvSpPr>
          <p:cNvPr id="395" name="Google Shape;395;p253"/>
          <p:cNvSpPr>
            <a:spLocks noGrp="1"/>
          </p:cNvSpPr>
          <p:nvPr>
            <p:ph type="pic" idx="7"/>
          </p:nvPr>
        </p:nvSpPr>
        <p:spPr>
          <a:xfrm>
            <a:off x="7144013" y="2631002"/>
            <a:ext cx="539010" cy="538720"/>
          </a:xfrm>
          <a:prstGeom prst="rect">
            <a:avLst/>
          </a:prstGeom>
          <a:noFill/>
          <a:ln>
            <a:noFill/>
          </a:ln>
        </p:spPr>
      </p:sp>
      <p:sp>
        <p:nvSpPr>
          <p:cNvPr id="396" name="Google Shape;396;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98"/>
        <p:cNvGrpSpPr/>
        <p:nvPr/>
      </p:nvGrpSpPr>
      <p:grpSpPr>
        <a:xfrm>
          <a:off x="0" y="0"/>
          <a:ext cx="0" cy="0"/>
          <a:chOff x="0" y="0"/>
          <a:chExt cx="0" cy="0"/>
        </a:xfrm>
      </p:grpSpPr>
      <p:pic>
        <p:nvPicPr>
          <p:cNvPr id="399" name="Google Shape;399;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0" name="Google Shape;400;p254"/>
          <p:cNvGrpSpPr/>
          <p:nvPr/>
        </p:nvGrpSpPr>
        <p:grpSpPr>
          <a:xfrm>
            <a:off x="0" y="2399230"/>
            <a:ext cx="9144001" cy="2349751"/>
            <a:chOff x="0" y="2182920"/>
            <a:chExt cx="9144001" cy="2349751"/>
          </a:xfrm>
        </p:grpSpPr>
        <p:sp>
          <p:nvSpPr>
            <p:cNvPr id="401" name="Google Shape;401;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2" name="Google Shape;402;p254"/>
            <p:cNvGrpSpPr/>
            <p:nvPr/>
          </p:nvGrpSpPr>
          <p:grpSpPr>
            <a:xfrm>
              <a:off x="1229347" y="2182920"/>
              <a:ext cx="6685306" cy="1002265"/>
              <a:chOff x="976268" y="2064936"/>
              <a:chExt cx="6685306" cy="1002265"/>
            </a:xfrm>
          </p:grpSpPr>
          <p:sp>
            <p:nvSpPr>
              <p:cNvPr id="403" name="Google Shape;403;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Google Shape;405;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6" name="Google Shape;406;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7" name="Google Shape;407;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 name="Google Shape;408;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9" name="Google Shape;409;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0" name="Google Shape;410;p254"/>
          <p:cNvSpPr>
            <a:spLocks noGrp="1"/>
          </p:cNvSpPr>
          <p:nvPr>
            <p:ph type="pic" idx="5"/>
          </p:nvPr>
        </p:nvSpPr>
        <p:spPr>
          <a:xfrm>
            <a:off x="1460973" y="2631002"/>
            <a:ext cx="539010" cy="538720"/>
          </a:xfrm>
          <a:prstGeom prst="rect">
            <a:avLst/>
          </a:prstGeom>
          <a:noFill/>
          <a:ln>
            <a:noFill/>
          </a:ln>
        </p:spPr>
      </p:sp>
      <p:sp>
        <p:nvSpPr>
          <p:cNvPr id="411" name="Google Shape;411;p254"/>
          <p:cNvSpPr>
            <a:spLocks noGrp="1"/>
          </p:cNvSpPr>
          <p:nvPr>
            <p:ph type="pic" idx="6"/>
          </p:nvPr>
        </p:nvSpPr>
        <p:spPr>
          <a:xfrm>
            <a:off x="4302493" y="2631002"/>
            <a:ext cx="539010" cy="538720"/>
          </a:xfrm>
          <a:prstGeom prst="rect">
            <a:avLst/>
          </a:prstGeom>
          <a:noFill/>
          <a:ln>
            <a:noFill/>
          </a:ln>
        </p:spPr>
      </p:sp>
      <p:sp>
        <p:nvSpPr>
          <p:cNvPr id="412" name="Google Shape;412;p254"/>
          <p:cNvSpPr>
            <a:spLocks noGrp="1"/>
          </p:cNvSpPr>
          <p:nvPr>
            <p:ph type="pic" idx="7"/>
          </p:nvPr>
        </p:nvSpPr>
        <p:spPr>
          <a:xfrm>
            <a:off x="7144013" y="2631002"/>
            <a:ext cx="539010" cy="538720"/>
          </a:xfrm>
          <a:prstGeom prst="rect">
            <a:avLst/>
          </a:prstGeom>
          <a:noFill/>
          <a:ln>
            <a:noFill/>
          </a:ln>
        </p:spPr>
      </p:sp>
      <p:sp>
        <p:nvSpPr>
          <p:cNvPr id="413" name="Google Shape;413;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15"/>
        <p:cNvGrpSpPr/>
        <p:nvPr/>
      </p:nvGrpSpPr>
      <p:grpSpPr>
        <a:xfrm>
          <a:off x="0" y="0"/>
          <a:ext cx="0" cy="0"/>
          <a:chOff x="0" y="0"/>
          <a:chExt cx="0" cy="0"/>
        </a:xfrm>
      </p:grpSpPr>
      <p:pic>
        <p:nvPicPr>
          <p:cNvPr id="416" name="Google Shape;416;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7" name="Google Shape;417;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8" name="Google Shape;418;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19" name="Google Shape;419;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0" name="Google Shape;420;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2" name="Google Shape;422;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4" name="Google Shape;424;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255"/>
          <p:cNvSpPr>
            <a:spLocks noGrp="1"/>
          </p:cNvSpPr>
          <p:nvPr>
            <p:ph type="pic" idx="4"/>
          </p:nvPr>
        </p:nvSpPr>
        <p:spPr>
          <a:xfrm>
            <a:off x="1324089" y="1830915"/>
            <a:ext cx="482600" cy="482600"/>
          </a:xfrm>
          <a:prstGeom prst="rect">
            <a:avLst/>
          </a:prstGeom>
          <a:noFill/>
          <a:ln>
            <a:noFill/>
          </a:ln>
        </p:spPr>
      </p:sp>
      <p:sp>
        <p:nvSpPr>
          <p:cNvPr id="426" name="Google Shape;426;p255"/>
          <p:cNvSpPr>
            <a:spLocks noGrp="1"/>
          </p:cNvSpPr>
          <p:nvPr>
            <p:ph type="pic" idx="5"/>
          </p:nvPr>
        </p:nvSpPr>
        <p:spPr>
          <a:xfrm>
            <a:off x="4330701" y="1830915"/>
            <a:ext cx="482600" cy="482600"/>
          </a:xfrm>
          <a:prstGeom prst="rect">
            <a:avLst/>
          </a:prstGeom>
          <a:noFill/>
          <a:ln>
            <a:noFill/>
          </a:ln>
        </p:spPr>
      </p:sp>
      <p:sp>
        <p:nvSpPr>
          <p:cNvPr id="427" name="Google Shape;427;p255"/>
          <p:cNvSpPr>
            <a:spLocks noGrp="1"/>
          </p:cNvSpPr>
          <p:nvPr>
            <p:ph type="pic" idx="6"/>
          </p:nvPr>
        </p:nvSpPr>
        <p:spPr>
          <a:xfrm>
            <a:off x="7337312" y="1830915"/>
            <a:ext cx="482600" cy="482600"/>
          </a:xfrm>
          <a:prstGeom prst="rect">
            <a:avLst/>
          </a:prstGeom>
          <a:noFill/>
          <a:ln>
            <a:noFill/>
          </a:ln>
        </p:spPr>
      </p:sp>
      <p:sp>
        <p:nvSpPr>
          <p:cNvPr id="428" name="Google Shape;428;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9" name="Google Shape;429;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1" name="Google Shape;431;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33"/>
        <p:cNvGrpSpPr/>
        <p:nvPr/>
      </p:nvGrpSpPr>
      <p:grpSpPr>
        <a:xfrm>
          <a:off x="0" y="0"/>
          <a:ext cx="0" cy="0"/>
          <a:chOff x="0" y="0"/>
          <a:chExt cx="0" cy="0"/>
        </a:xfrm>
      </p:grpSpPr>
      <p:pic>
        <p:nvPicPr>
          <p:cNvPr id="434" name="Google Shape;434;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35" name="Google Shape;435;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36" name="Google Shape;436;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37" name="Google Shape;437;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8" name="Google Shape;438;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0" name="Google Shape;440;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2" name="Google Shape;442;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6"/>
          <p:cNvSpPr>
            <a:spLocks noGrp="1"/>
          </p:cNvSpPr>
          <p:nvPr>
            <p:ph type="pic" idx="4"/>
          </p:nvPr>
        </p:nvSpPr>
        <p:spPr>
          <a:xfrm>
            <a:off x="1324089" y="1830915"/>
            <a:ext cx="482600" cy="482600"/>
          </a:xfrm>
          <a:prstGeom prst="rect">
            <a:avLst/>
          </a:prstGeom>
          <a:noFill/>
          <a:ln>
            <a:noFill/>
          </a:ln>
        </p:spPr>
      </p:sp>
      <p:sp>
        <p:nvSpPr>
          <p:cNvPr id="444" name="Google Shape;444;p256"/>
          <p:cNvSpPr>
            <a:spLocks noGrp="1"/>
          </p:cNvSpPr>
          <p:nvPr>
            <p:ph type="pic" idx="5"/>
          </p:nvPr>
        </p:nvSpPr>
        <p:spPr>
          <a:xfrm>
            <a:off x="4330701" y="1830915"/>
            <a:ext cx="482600" cy="482600"/>
          </a:xfrm>
          <a:prstGeom prst="rect">
            <a:avLst/>
          </a:prstGeom>
          <a:noFill/>
          <a:ln>
            <a:noFill/>
          </a:ln>
        </p:spPr>
      </p:sp>
      <p:sp>
        <p:nvSpPr>
          <p:cNvPr id="445" name="Google Shape;445;p256"/>
          <p:cNvSpPr>
            <a:spLocks noGrp="1"/>
          </p:cNvSpPr>
          <p:nvPr>
            <p:ph type="pic" idx="6"/>
          </p:nvPr>
        </p:nvSpPr>
        <p:spPr>
          <a:xfrm>
            <a:off x="7337312" y="1830915"/>
            <a:ext cx="482600" cy="482600"/>
          </a:xfrm>
          <a:prstGeom prst="rect">
            <a:avLst/>
          </a:prstGeom>
          <a:noFill/>
          <a:ln>
            <a:noFill/>
          </a:ln>
        </p:spPr>
      </p:sp>
      <p:sp>
        <p:nvSpPr>
          <p:cNvPr id="446" name="Google Shape;446;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51"/>
        <p:cNvGrpSpPr/>
        <p:nvPr/>
      </p:nvGrpSpPr>
      <p:grpSpPr>
        <a:xfrm>
          <a:off x="0" y="0"/>
          <a:ext cx="0" cy="0"/>
          <a:chOff x="0" y="0"/>
          <a:chExt cx="0" cy="0"/>
        </a:xfrm>
      </p:grpSpPr>
      <p:pic>
        <p:nvPicPr>
          <p:cNvPr id="452" name="Google Shape;452;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53" name="Google Shape;453;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54" name="Google Shape;454;p257"/>
          <p:cNvGrpSpPr/>
          <p:nvPr/>
        </p:nvGrpSpPr>
        <p:grpSpPr>
          <a:xfrm>
            <a:off x="865742" y="1720353"/>
            <a:ext cx="7412516" cy="894818"/>
            <a:chOff x="865742" y="1720353"/>
            <a:chExt cx="7412516" cy="894818"/>
          </a:xfrm>
        </p:grpSpPr>
        <p:grpSp>
          <p:nvGrpSpPr>
            <p:cNvPr id="455" name="Google Shape;455;p257"/>
            <p:cNvGrpSpPr/>
            <p:nvPr/>
          </p:nvGrpSpPr>
          <p:grpSpPr>
            <a:xfrm>
              <a:off x="3119411" y="1720353"/>
              <a:ext cx="651510" cy="894818"/>
              <a:chOff x="2980317" y="2014294"/>
              <a:chExt cx="651510" cy="894818"/>
            </a:xfrm>
          </p:grpSpPr>
          <p:cxnSp>
            <p:nvCxnSpPr>
              <p:cNvPr id="456" name="Google Shape;456;p257"/>
              <p:cNvCxnSpPr>
                <a:endCxn id="457"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8" name="Google Shape;458;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 name="Google Shape;457;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59" name="Google Shape;459;p257"/>
            <p:cNvGrpSpPr/>
            <p:nvPr/>
          </p:nvGrpSpPr>
          <p:grpSpPr>
            <a:xfrm>
              <a:off x="5373080" y="1720353"/>
              <a:ext cx="651510" cy="894818"/>
              <a:chOff x="5071929" y="2014294"/>
              <a:chExt cx="651510" cy="894818"/>
            </a:xfrm>
          </p:grpSpPr>
          <p:cxnSp>
            <p:nvCxnSpPr>
              <p:cNvPr id="460" name="Google Shape;460;p257"/>
              <p:cNvCxnSpPr>
                <a:endCxn id="461"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2" name="Google Shape;462;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1" name="Google Shape;461;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3" name="Google Shape;463;p257"/>
            <p:cNvGrpSpPr/>
            <p:nvPr/>
          </p:nvGrpSpPr>
          <p:grpSpPr>
            <a:xfrm>
              <a:off x="7626748" y="1720353"/>
              <a:ext cx="651510" cy="894818"/>
              <a:chOff x="7469822" y="2014294"/>
              <a:chExt cx="651510" cy="894818"/>
            </a:xfrm>
          </p:grpSpPr>
          <p:cxnSp>
            <p:nvCxnSpPr>
              <p:cNvPr id="464" name="Google Shape;464;p257"/>
              <p:cNvCxnSpPr>
                <a:endCxn id="465"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6" name="Google Shape;466;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5" name="Google Shape;465;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7" name="Google Shape;467;p257"/>
            <p:cNvGrpSpPr/>
            <p:nvPr/>
          </p:nvGrpSpPr>
          <p:grpSpPr>
            <a:xfrm>
              <a:off x="865742" y="1720353"/>
              <a:ext cx="651510" cy="894818"/>
              <a:chOff x="888704" y="2014294"/>
              <a:chExt cx="651510" cy="894818"/>
            </a:xfrm>
          </p:grpSpPr>
          <p:cxnSp>
            <p:nvCxnSpPr>
              <p:cNvPr id="468" name="Google Shape;468;p257"/>
              <p:cNvCxnSpPr>
                <a:endCxn id="469"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70" name="Google Shape;470;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9" name="Google Shape;469;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71" name="Google Shape;471;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 name="Google Shape;478;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 name="Google Shape;479;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 name="Google Shape;480;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81"/>
        <p:cNvGrpSpPr/>
        <p:nvPr/>
      </p:nvGrpSpPr>
      <p:grpSpPr>
        <a:xfrm>
          <a:off x="0" y="0"/>
          <a:ext cx="0" cy="0"/>
          <a:chOff x="0" y="0"/>
          <a:chExt cx="0" cy="0"/>
        </a:xfrm>
      </p:grpSpPr>
      <p:pic>
        <p:nvPicPr>
          <p:cNvPr id="482" name="Google Shape;482;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83" name="Google Shape;483;p258"/>
          <p:cNvGrpSpPr/>
          <p:nvPr/>
        </p:nvGrpSpPr>
        <p:grpSpPr>
          <a:xfrm>
            <a:off x="1114581" y="3141131"/>
            <a:ext cx="175260" cy="1120085"/>
            <a:chOff x="973176" y="3197693"/>
            <a:chExt cx="175260" cy="1120085"/>
          </a:xfrm>
        </p:grpSpPr>
        <p:sp>
          <p:nvSpPr>
            <p:cNvPr id="484" name="Google Shape;484;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5" name="Google Shape;485;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58"/>
          <p:cNvGrpSpPr/>
          <p:nvPr/>
        </p:nvGrpSpPr>
        <p:grpSpPr>
          <a:xfrm>
            <a:off x="5033439" y="1436374"/>
            <a:ext cx="175260" cy="1120085"/>
            <a:chOff x="4892034" y="1492936"/>
            <a:chExt cx="175260" cy="1120085"/>
          </a:xfrm>
        </p:grpSpPr>
        <p:sp>
          <p:nvSpPr>
            <p:cNvPr id="487" name="Google Shape;487;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58"/>
          <p:cNvGrpSpPr/>
          <p:nvPr/>
        </p:nvGrpSpPr>
        <p:grpSpPr>
          <a:xfrm>
            <a:off x="1114581" y="1436374"/>
            <a:ext cx="175260" cy="1120085"/>
            <a:chOff x="973176" y="1492936"/>
            <a:chExt cx="175260" cy="1120085"/>
          </a:xfrm>
        </p:grpSpPr>
        <p:cxnSp>
          <p:nvCxnSpPr>
            <p:cNvPr id="490" name="Google Shape;490;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91" name="Google Shape;491;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92" name="Google Shape;492;p258"/>
          <p:cNvGrpSpPr/>
          <p:nvPr/>
        </p:nvGrpSpPr>
        <p:grpSpPr>
          <a:xfrm>
            <a:off x="5033439" y="3141131"/>
            <a:ext cx="175260" cy="1120085"/>
            <a:chOff x="4892034" y="3197693"/>
            <a:chExt cx="175260" cy="1120085"/>
          </a:xfrm>
        </p:grpSpPr>
        <p:cxnSp>
          <p:nvCxnSpPr>
            <p:cNvPr id="493" name="Google Shape;493;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94" name="Google Shape;494;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95" name="Google Shape;495;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 name="Google Shape;496;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7" name="Google Shape;497;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 name="Google Shape;498;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 name="Google Shape;499;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0" name="Google Shape;500;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05"/>
        <p:cNvGrpSpPr/>
        <p:nvPr/>
      </p:nvGrpSpPr>
      <p:grpSpPr>
        <a:xfrm>
          <a:off x="0" y="0"/>
          <a:ext cx="0" cy="0"/>
          <a:chOff x="0" y="0"/>
          <a:chExt cx="0" cy="0"/>
        </a:xfrm>
      </p:grpSpPr>
      <p:pic>
        <p:nvPicPr>
          <p:cNvPr id="506" name="Google Shape;506;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7" name="Google Shape;507;p259"/>
          <p:cNvGrpSpPr/>
          <p:nvPr/>
        </p:nvGrpSpPr>
        <p:grpSpPr>
          <a:xfrm>
            <a:off x="270520" y="225967"/>
            <a:ext cx="175260" cy="2964623"/>
            <a:chOff x="270520" y="1140367"/>
            <a:chExt cx="175260" cy="2964623"/>
          </a:xfrm>
        </p:grpSpPr>
        <p:grpSp>
          <p:nvGrpSpPr>
            <p:cNvPr id="508" name="Google Shape;508;p259"/>
            <p:cNvGrpSpPr/>
            <p:nvPr/>
          </p:nvGrpSpPr>
          <p:grpSpPr>
            <a:xfrm>
              <a:off x="270520" y="2780648"/>
              <a:ext cx="175260" cy="1324342"/>
              <a:chOff x="129115" y="2837210"/>
              <a:chExt cx="175260" cy="1324342"/>
            </a:xfrm>
          </p:grpSpPr>
          <p:sp>
            <p:nvSpPr>
              <p:cNvPr id="509" name="Google Shape;509;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0" name="Google Shape;510;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1" name="Google Shape;511;p259"/>
            <p:cNvGrpSpPr/>
            <p:nvPr/>
          </p:nvGrpSpPr>
          <p:grpSpPr>
            <a:xfrm>
              <a:off x="270520" y="1140367"/>
              <a:ext cx="175260" cy="1310953"/>
              <a:chOff x="129115" y="1196929"/>
              <a:chExt cx="175260" cy="1310953"/>
            </a:xfrm>
          </p:grpSpPr>
          <p:cxnSp>
            <p:nvCxnSpPr>
              <p:cNvPr id="512" name="Google Shape;512;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3" name="Google Shape;513;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4" name="Google Shape;514;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15" name="Google Shape;515;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16" name="Google Shape;516;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17" name="Google Shape;517;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18"/>
        <p:cNvGrpSpPr/>
        <p:nvPr/>
      </p:nvGrpSpPr>
      <p:grpSpPr>
        <a:xfrm>
          <a:off x="0" y="0"/>
          <a:ext cx="0" cy="0"/>
          <a:chOff x="0" y="0"/>
          <a:chExt cx="0" cy="0"/>
        </a:xfrm>
      </p:grpSpPr>
      <p:pic>
        <p:nvPicPr>
          <p:cNvPr id="519" name="Google Shape;519;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20" name="Google Shape;520;p260"/>
          <p:cNvGrpSpPr/>
          <p:nvPr/>
        </p:nvGrpSpPr>
        <p:grpSpPr>
          <a:xfrm>
            <a:off x="270520" y="225967"/>
            <a:ext cx="175260" cy="2964623"/>
            <a:chOff x="270520" y="1140367"/>
            <a:chExt cx="175260" cy="2964623"/>
          </a:xfrm>
        </p:grpSpPr>
        <p:grpSp>
          <p:nvGrpSpPr>
            <p:cNvPr id="521" name="Google Shape;521;p260"/>
            <p:cNvGrpSpPr/>
            <p:nvPr/>
          </p:nvGrpSpPr>
          <p:grpSpPr>
            <a:xfrm>
              <a:off x="270520" y="2780648"/>
              <a:ext cx="175260" cy="1324342"/>
              <a:chOff x="129115" y="2837210"/>
              <a:chExt cx="175260" cy="1324342"/>
            </a:xfrm>
          </p:grpSpPr>
          <p:sp>
            <p:nvSpPr>
              <p:cNvPr id="522" name="Google Shape;522;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23" name="Google Shape;523;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24" name="Google Shape;524;p260"/>
            <p:cNvGrpSpPr/>
            <p:nvPr/>
          </p:nvGrpSpPr>
          <p:grpSpPr>
            <a:xfrm>
              <a:off x="270520" y="1140367"/>
              <a:ext cx="175260" cy="1310953"/>
              <a:chOff x="129115" y="1196929"/>
              <a:chExt cx="175260" cy="1310953"/>
            </a:xfrm>
          </p:grpSpPr>
          <p:cxnSp>
            <p:nvCxnSpPr>
              <p:cNvPr id="525" name="Google Shape;525;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26" name="Google Shape;526;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27" name="Google Shape;527;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8" name="Google Shape;528;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31"/>
        <p:cNvGrpSpPr/>
        <p:nvPr/>
      </p:nvGrpSpPr>
      <p:grpSpPr>
        <a:xfrm>
          <a:off x="0" y="0"/>
          <a:ext cx="0" cy="0"/>
          <a:chOff x="0" y="0"/>
          <a:chExt cx="0" cy="0"/>
        </a:xfrm>
      </p:grpSpPr>
      <p:pic>
        <p:nvPicPr>
          <p:cNvPr id="532" name="Google Shape;532;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3" name="Google Shape;533;p261"/>
          <p:cNvGrpSpPr/>
          <p:nvPr/>
        </p:nvGrpSpPr>
        <p:grpSpPr>
          <a:xfrm>
            <a:off x="240067" y="2283802"/>
            <a:ext cx="8663867" cy="930794"/>
            <a:chOff x="198438" y="775483"/>
            <a:chExt cx="8634888" cy="927681"/>
          </a:xfrm>
        </p:grpSpPr>
        <p:pic>
          <p:nvPicPr>
            <p:cNvPr id="534" name="Google Shape;534;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35" name="Google Shape;535;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36" name="Google Shape;536;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37" name="Google Shape;537;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38" name="Google Shape;538;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39" name="Google Shape;539;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0" name="Google Shape;540;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 name="Google Shape;541;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4" name="Google Shape;544;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45"/>
        <p:cNvGrpSpPr/>
        <p:nvPr/>
      </p:nvGrpSpPr>
      <p:grpSpPr>
        <a:xfrm>
          <a:off x="0" y="0"/>
          <a:ext cx="0" cy="0"/>
          <a:chOff x="0" y="0"/>
          <a:chExt cx="0" cy="0"/>
        </a:xfrm>
      </p:grpSpPr>
      <p:pic>
        <p:nvPicPr>
          <p:cNvPr id="546" name="Google Shape;546;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7" name="Google Shape;547;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8" name="Google Shape;548;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0" name="Google Shape;550;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1" name="Google Shape;551;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2"/>
          <p:cNvSpPr>
            <a:spLocks noGrp="1"/>
          </p:cNvSpPr>
          <p:nvPr>
            <p:ph type="pic" idx="5"/>
          </p:nvPr>
        </p:nvSpPr>
        <p:spPr>
          <a:xfrm>
            <a:off x="784630" y="1640956"/>
            <a:ext cx="931297" cy="930794"/>
          </a:xfrm>
          <a:prstGeom prst="rect">
            <a:avLst/>
          </a:prstGeom>
          <a:noFill/>
          <a:ln>
            <a:noFill/>
          </a:ln>
        </p:spPr>
      </p:sp>
      <p:sp>
        <p:nvSpPr>
          <p:cNvPr id="556" name="Google Shape;556;p262"/>
          <p:cNvSpPr>
            <a:spLocks noGrp="1"/>
          </p:cNvSpPr>
          <p:nvPr>
            <p:ph type="pic" idx="6"/>
          </p:nvPr>
        </p:nvSpPr>
        <p:spPr>
          <a:xfrm>
            <a:off x="5150215" y="1640956"/>
            <a:ext cx="931297" cy="930794"/>
          </a:xfrm>
          <a:prstGeom prst="rect">
            <a:avLst/>
          </a:prstGeom>
          <a:noFill/>
          <a:ln>
            <a:noFill/>
          </a:ln>
        </p:spPr>
      </p:sp>
      <p:sp>
        <p:nvSpPr>
          <p:cNvPr id="557" name="Google Shape;557;p262"/>
          <p:cNvSpPr>
            <a:spLocks noGrp="1"/>
          </p:cNvSpPr>
          <p:nvPr>
            <p:ph type="pic" idx="7"/>
          </p:nvPr>
        </p:nvSpPr>
        <p:spPr>
          <a:xfrm>
            <a:off x="784630" y="3302767"/>
            <a:ext cx="931297" cy="930794"/>
          </a:xfrm>
          <a:prstGeom prst="rect">
            <a:avLst/>
          </a:prstGeom>
          <a:noFill/>
          <a:ln>
            <a:noFill/>
          </a:ln>
        </p:spPr>
      </p:sp>
      <p:sp>
        <p:nvSpPr>
          <p:cNvPr id="558" name="Google Shape;558;p262"/>
          <p:cNvSpPr>
            <a:spLocks noGrp="1"/>
          </p:cNvSpPr>
          <p:nvPr>
            <p:ph type="pic" idx="8"/>
          </p:nvPr>
        </p:nvSpPr>
        <p:spPr>
          <a:xfrm>
            <a:off x="5150215" y="3302767"/>
            <a:ext cx="931297" cy="930794"/>
          </a:xfrm>
          <a:prstGeom prst="rect">
            <a:avLst/>
          </a:prstGeom>
          <a:noFill/>
          <a:ln>
            <a:noFill/>
          </a:ln>
        </p:spPr>
      </p:sp>
      <p:sp>
        <p:nvSpPr>
          <p:cNvPr id="559" name="Google Shape;559;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0" name="Google Shape;560;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61"/>
        <p:cNvGrpSpPr/>
        <p:nvPr/>
      </p:nvGrpSpPr>
      <p:grpSpPr>
        <a:xfrm>
          <a:off x="0" y="0"/>
          <a:ext cx="0" cy="0"/>
          <a:chOff x="0" y="0"/>
          <a:chExt cx="0" cy="0"/>
        </a:xfrm>
      </p:grpSpPr>
      <p:pic>
        <p:nvPicPr>
          <p:cNvPr id="562" name="Google Shape;562;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63" name="Google Shape;563;p263"/>
          <p:cNvGrpSpPr/>
          <p:nvPr/>
        </p:nvGrpSpPr>
        <p:grpSpPr>
          <a:xfrm>
            <a:off x="0" y="2399230"/>
            <a:ext cx="9144001" cy="2349751"/>
            <a:chOff x="0" y="2182920"/>
            <a:chExt cx="9144001" cy="2349751"/>
          </a:xfrm>
        </p:grpSpPr>
        <p:sp>
          <p:nvSpPr>
            <p:cNvPr id="564" name="Google Shape;564;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5" name="Google Shape;565;p263"/>
            <p:cNvGrpSpPr/>
            <p:nvPr/>
          </p:nvGrpSpPr>
          <p:grpSpPr>
            <a:xfrm>
              <a:off x="1229347" y="2182920"/>
              <a:ext cx="6685306" cy="1002265"/>
              <a:chOff x="976268" y="2064936"/>
              <a:chExt cx="6685306" cy="1002265"/>
            </a:xfrm>
          </p:grpSpPr>
          <p:sp>
            <p:nvSpPr>
              <p:cNvPr id="566" name="Google Shape;566;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7" name="Google Shape;567;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8" name="Google Shape;568;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69" name="Google Shape;569;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3"/>
          <p:cNvSpPr>
            <a:spLocks noGrp="1"/>
          </p:cNvSpPr>
          <p:nvPr>
            <p:ph type="pic" idx="5"/>
          </p:nvPr>
        </p:nvSpPr>
        <p:spPr>
          <a:xfrm>
            <a:off x="1460973" y="2631002"/>
            <a:ext cx="539010" cy="538720"/>
          </a:xfrm>
          <a:prstGeom prst="rect">
            <a:avLst/>
          </a:prstGeom>
          <a:noFill/>
          <a:ln>
            <a:noFill/>
          </a:ln>
        </p:spPr>
      </p:sp>
      <p:sp>
        <p:nvSpPr>
          <p:cNvPr id="574" name="Google Shape;574;p263"/>
          <p:cNvSpPr>
            <a:spLocks noGrp="1"/>
          </p:cNvSpPr>
          <p:nvPr>
            <p:ph type="pic" idx="6"/>
          </p:nvPr>
        </p:nvSpPr>
        <p:spPr>
          <a:xfrm>
            <a:off x="4302493" y="2631002"/>
            <a:ext cx="539010" cy="538720"/>
          </a:xfrm>
          <a:prstGeom prst="rect">
            <a:avLst/>
          </a:prstGeom>
          <a:noFill/>
          <a:ln>
            <a:noFill/>
          </a:ln>
        </p:spPr>
      </p:sp>
      <p:sp>
        <p:nvSpPr>
          <p:cNvPr id="575" name="Google Shape;575;p263"/>
          <p:cNvSpPr>
            <a:spLocks noGrp="1"/>
          </p:cNvSpPr>
          <p:nvPr>
            <p:ph type="pic" idx="7"/>
          </p:nvPr>
        </p:nvSpPr>
        <p:spPr>
          <a:xfrm>
            <a:off x="7144013" y="2631002"/>
            <a:ext cx="539010" cy="538720"/>
          </a:xfrm>
          <a:prstGeom prst="rect">
            <a:avLst/>
          </a:prstGeom>
          <a:noFill/>
          <a:ln>
            <a:noFill/>
          </a:ln>
        </p:spPr>
      </p:sp>
      <p:sp>
        <p:nvSpPr>
          <p:cNvPr id="576" name="Google Shape;576;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7" name="Google Shape;577;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78"/>
        <p:cNvGrpSpPr/>
        <p:nvPr/>
      </p:nvGrpSpPr>
      <p:grpSpPr>
        <a:xfrm>
          <a:off x="0" y="0"/>
          <a:ext cx="0" cy="0"/>
          <a:chOff x="0" y="0"/>
          <a:chExt cx="0" cy="0"/>
        </a:xfrm>
      </p:grpSpPr>
      <p:grpSp>
        <p:nvGrpSpPr>
          <p:cNvPr id="579" name="Google Shape;579;p264"/>
          <p:cNvGrpSpPr/>
          <p:nvPr/>
        </p:nvGrpSpPr>
        <p:grpSpPr>
          <a:xfrm>
            <a:off x="3138739" y="1728182"/>
            <a:ext cx="2866522" cy="2848912"/>
            <a:chOff x="-15798" y="0"/>
            <a:chExt cx="2571596" cy="2555798"/>
          </a:xfrm>
        </p:grpSpPr>
        <p:sp>
          <p:nvSpPr>
            <p:cNvPr id="580" name="Google Shape;580;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1" name="Google Shape;581;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2" name="Google Shape;582;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3" name="Google Shape;583;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4" name="Google Shape;584;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85" name="Google Shape;585;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98"/>
        <p:cNvGrpSpPr/>
        <p:nvPr/>
      </p:nvGrpSpPr>
      <p:grpSpPr>
        <a:xfrm>
          <a:off x="0" y="0"/>
          <a:ext cx="0" cy="0"/>
          <a:chOff x="0" y="0"/>
          <a:chExt cx="0" cy="0"/>
        </a:xfrm>
      </p:grpSpPr>
      <p:grpSp>
        <p:nvGrpSpPr>
          <p:cNvPr id="599" name="Google Shape;599;p265"/>
          <p:cNvGrpSpPr/>
          <p:nvPr/>
        </p:nvGrpSpPr>
        <p:grpSpPr>
          <a:xfrm>
            <a:off x="3138739" y="1728182"/>
            <a:ext cx="2866522" cy="2848912"/>
            <a:chOff x="-15798" y="0"/>
            <a:chExt cx="2571596" cy="2555798"/>
          </a:xfrm>
        </p:grpSpPr>
        <p:sp>
          <p:nvSpPr>
            <p:cNvPr id="600" name="Google Shape;600;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1" name="Google Shape;601;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2" name="Google Shape;602;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3" name="Google Shape;603;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4" name="Google Shape;604;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05" name="Google Shape;605;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2" name="Google Shape;612;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3" name="Google Shape;613;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4" name="Google Shape;614;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18"/>
        <p:cNvGrpSpPr/>
        <p:nvPr/>
      </p:nvGrpSpPr>
      <p:grpSpPr>
        <a:xfrm>
          <a:off x="0" y="0"/>
          <a:ext cx="0" cy="0"/>
          <a:chOff x="0" y="0"/>
          <a:chExt cx="0" cy="0"/>
        </a:xfrm>
      </p:grpSpPr>
      <p:pic>
        <p:nvPicPr>
          <p:cNvPr id="619" name="Google Shape;619;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0" name="Google Shape;620;p266"/>
          <p:cNvGrpSpPr/>
          <p:nvPr/>
        </p:nvGrpSpPr>
        <p:grpSpPr>
          <a:xfrm>
            <a:off x="2525214" y="825411"/>
            <a:ext cx="4093572" cy="4069088"/>
            <a:chOff x="2519466" y="821088"/>
            <a:chExt cx="4348428" cy="4322420"/>
          </a:xfrm>
        </p:grpSpPr>
        <p:sp>
          <p:nvSpPr>
            <p:cNvPr id="621" name="Google Shape;621;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2" name="Google Shape;622;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3" name="Google Shape;623;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4" name="Google Shape;624;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5" name="Google Shape;625;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27" name="Google Shape;627;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8" name="Google Shape;628;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9" name="Google Shape;629;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0" name="Google Shape;630;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1" name="Google Shape;631;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2" name="Google Shape;632;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33"/>
        <p:cNvGrpSpPr/>
        <p:nvPr/>
      </p:nvGrpSpPr>
      <p:grpSpPr>
        <a:xfrm>
          <a:off x="0" y="0"/>
          <a:ext cx="0" cy="0"/>
          <a:chOff x="0" y="0"/>
          <a:chExt cx="0" cy="0"/>
        </a:xfrm>
      </p:grpSpPr>
      <p:pic>
        <p:nvPicPr>
          <p:cNvPr id="634" name="Google Shape;634;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35" name="Google Shape;635;p267"/>
          <p:cNvGrpSpPr/>
          <p:nvPr/>
        </p:nvGrpSpPr>
        <p:grpSpPr>
          <a:xfrm>
            <a:off x="2525214" y="825411"/>
            <a:ext cx="4093572" cy="4069088"/>
            <a:chOff x="2519466" y="821088"/>
            <a:chExt cx="4348428" cy="4322420"/>
          </a:xfrm>
        </p:grpSpPr>
        <p:sp>
          <p:nvSpPr>
            <p:cNvPr id="636" name="Google Shape;636;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7" name="Google Shape;637;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8" name="Google Shape;638;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9" name="Google Shape;639;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0" name="Google Shape;640;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1" name="Google Shape;641;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42" name="Google Shape;642;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3" name="Google Shape;643;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4" name="Google Shape;644;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5" name="Google Shape;645;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6" name="Google Shape;646;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48"/>
        <p:cNvGrpSpPr/>
        <p:nvPr/>
      </p:nvGrpSpPr>
      <p:grpSpPr>
        <a:xfrm>
          <a:off x="0" y="0"/>
          <a:ext cx="0" cy="0"/>
          <a:chOff x="0" y="0"/>
          <a:chExt cx="0" cy="0"/>
        </a:xfrm>
      </p:grpSpPr>
      <p:pic>
        <p:nvPicPr>
          <p:cNvPr id="649" name="Google Shape;649;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0" name="Google Shape;650;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2" name="Google Shape;652;p268"/>
          <p:cNvGrpSpPr/>
          <p:nvPr/>
        </p:nvGrpSpPr>
        <p:grpSpPr>
          <a:xfrm>
            <a:off x="881517" y="2193743"/>
            <a:ext cx="397892" cy="646462"/>
            <a:chOff x="1400864" y="1624076"/>
            <a:chExt cx="560368" cy="910439"/>
          </a:xfrm>
        </p:grpSpPr>
        <p:grpSp>
          <p:nvGrpSpPr>
            <p:cNvPr id="653" name="Google Shape;653;p268"/>
            <p:cNvGrpSpPr/>
            <p:nvPr/>
          </p:nvGrpSpPr>
          <p:grpSpPr>
            <a:xfrm>
              <a:off x="1400864" y="1624076"/>
              <a:ext cx="560368" cy="825149"/>
              <a:chOff x="1342876" y="1647676"/>
              <a:chExt cx="560368" cy="825149"/>
            </a:xfrm>
          </p:grpSpPr>
          <p:sp>
            <p:nvSpPr>
              <p:cNvPr id="654" name="Google Shape;654;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5" name="Google Shape;65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6" name="Google Shape;65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7" name="Google Shape;657;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8" name="Google Shape;658;p268"/>
          <p:cNvGrpSpPr/>
          <p:nvPr/>
        </p:nvGrpSpPr>
        <p:grpSpPr>
          <a:xfrm>
            <a:off x="2622541" y="2193743"/>
            <a:ext cx="397892" cy="646462"/>
            <a:chOff x="1400864" y="1624076"/>
            <a:chExt cx="560368" cy="910439"/>
          </a:xfrm>
        </p:grpSpPr>
        <p:grpSp>
          <p:nvGrpSpPr>
            <p:cNvPr id="659" name="Google Shape;659;p268"/>
            <p:cNvGrpSpPr/>
            <p:nvPr/>
          </p:nvGrpSpPr>
          <p:grpSpPr>
            <a:xfrm>
              <a:off x="1400864" y="1624076"/>
              <a:ext cx="560368" cy="825149"/>
              <a:chOff x="1342876" y="1647676"/>
              <a:chExt cx="560368" cy="825149"/>
            </a:xfrm>
          </p:grpSpPr>
          <p:sp>
            <p:nvSpPr>
              <p:cNvPr id="660" name="Google Shape;660;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1" name="Google Shape;66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2" name="Google Shape;66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3" name="Google Shape;663;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4" name="Google Shape;664;p268"/>
          <p:cNvGrpSpPr/>
          <p:nvPr/>
        </p:nvGrpSpPr>
        <p:grpSpPr>
          <a:xfrm>
            <a:off x="4363565" y="2193743"/>
            <a:ext cx="397892" cy="646462"/>
            <a:chOff x="1400864" y="1624076"/>
            <a:chExt cx="560368" cy="910439"/>
          </a:xfrm>
        </p:grpSpPr>
        <p:grpSp>
          <p:nvGrpSpPr>
            <p:cNvPr id="665" name="Google Shape;665;p268"/>
            <p:cNvGrpSpPr/>
            <p:nvPr/>
          </p:nvGrpSpPr>
          <p:grpSpPr>
            <a:xfrm>
              <a:off x="1400864" y="1624076"/>
              <a:ext cx="560368" cy="825149"/>
              <a:chOff x="1342876" y="1647676"/>
              <a:chExt cx="560368" cy="825149"/>
            </a:xfrm>
          </p:grpSpPr>
          <p:sp>
            <p:nvSpPr>
              <p:cNvPr id="666" name="Google Shape;66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7" name="Google Shape;66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8" name="Google Shape;66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9" name="Google Shape;66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0" name="Google Shape;670;p268"/>
          <p:cNvGrpSpPr/>
          <p:nvPr/>
        </p:nvGrpSpPr>
        <p:grpSpPr>
          <a:xfrm>
            <a:off x="6104589" y="2193743"/>
            <a:ext cx="397892" cy="646462"/>
            <a:chOff x="1400864" y="1624076"/>
            <a:chExt cx="560368" cy="910439"/>
          </a:xfrm>
        </p:grpSpPr>
        <p:grpSp>
          <p:nvGrpSpPr>
            <p:cNvPr id="671" name="Google Shape;671;p268"/>
            <p:cNvGrpSpPr/>
            <p:nvPr/>
          </p:nvGrpSpPr>
          <p:grpSpPr>
            <a:xfrm>
              <a:off x="1400864" y="1624076"/>
              <a:ext cx="560368" cy="825149"/>
              <a:chOff x="1342876" y="1647676"/>
              <a:chExt cx="560368" cy="825149"/>
            </a:xfrm>
          </p:grpSpPr>
          <p:sp>
            <p:nvSpPr>
              <p:cNvPr id="672" name="Google Shape;67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3" name="Google Shape;67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4" name="Google Shape;67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5" name="Google Shape;67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6" name="Google Shape;676;p268"/>
          <p:cNvGrpSpPr/>
          <p:nvPr/>
        </p:nvGrpSpPr>
        <p:grpSpPr>
          <a:xfrm>
            <a:off x="7845614" y="2193743"/>
            <a:ext cx="397892" cy="646462"/>
            <a:chOff x="1400864" y="1624076"/>
            <a:chExt cx="560368" cy="910439"/>
          </a:xfrm>
        </p:grpSpPr>
        <p:grpSp>
          <p:nvGrpSpPr>
            <p:cNvPr id="677" name="Google Shape;677;p268"/>
            <p:cNvGrpSpPr/>
            <p:nvPr/>
          </p:nvGrpSpPr>
          <p:grpSpPr>
            <a:xfrm>
              <a:off x="1400864" y="1624076"/>
              <a:ext cx="560368" cy="825149"/>
              <a:chOff x="1342876" y="1647676"/>
              <a:chExt cx="560368" cy="825149"/>
            </a:xfrm>
          </p:grpSpPr>
          <p:sp>
            <p:nvSpPr>
              <p:cNvPr id="678" name="Google Shape;67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9" name="Google Shape;67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0" name="Google Shape;68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1" name="Google Shape;68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82" name="Google Shape;682;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4" name="Google Shape;684;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87"/>
        <p:cNvGrpSpPr/>
        <p:nvPr/>
      </p:nvGrpSpPr>
      <p:grpSpPr>
        <a:xfrm>
          <a:off x="0" y="0"/>
          <a:ext cx="0" cy="0"/>
          <a:chOff x="0" y="0"/>
          <a:chExt cx="0" cy="0"/>
        </a:xfrm>
      </p:grpSpPr>
      <p:pic>
        <p:nvPicPr>
          <p:cNvPr id="688" name="Google Shape;688;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89" name="Google Shape;689;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1" name="Google Shape;691;p269"/>
          <p:cNvGrpSpPr/>
          <p:nvPr/>
        </p:nvGrpSpPr>
        <p:grpSpPr>
          <a:xfrm>
            <a:off x="881517" y="2193743"/>
            <a:ext cx="7361989" cy="646462"/>
            <a:chOff x="881517" y="2219381"/>
            <a:chExt cx="7361989" cy="646462"/>
          </a:xfrm>
        </p:grpSpPr>
        <p:grpSp>
          <p:nvGrpSpPr>
            <p:cNvPr id="692" name="Google Shape;692;p269"/>
            <p:cNvGrpSpPr/>
            <p:nvPr/>
          </p:nvGrpSpPr>
          <p:grpSpPr>
            <a:xfrm>
              <a:off x="881517" y="2219381"/>
              <a:ext cx="397892" cy="646462"/>
              <a:chOff x="1400864" y="1624076"/>
              <a:chExt cx="560368" cy="910439"/>
            </a:xfrm>
          </p:grpSpPr>
          <p:grpSp>
            <p:nvGrpSpPr>
              <p:cNvPr id="693" name="Google Shape;693;p269"/>
              <p:cNvGrpSpPr/>
              <p:nvPr/>
            </p:nvGrpSpPr>
            <p:grpSpPr>
              <a:xfrm>
                <a:off x="1400864" y="1624076"/>
                <a:ext cx="560368" cy="825149"/>
                <a:chOff x="1342876" y="1647676"/>
                <a:chExt cx="560368" cy="825149"/>
              </a:xfrm>
            </p:grpSpPr>
            <p:sp>
              <p:nvSpPr>
                <p:cNvPr id="694" name="Google Shape;694;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5" name="Google Shape;69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6" name="Google Shape;69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7" name="Google Shape;697;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8" name="Google Shape;698;p269"/>
            <p:cNvGrpSpPr/>
            <p:nvPr/>
          </p:nvGrpSpPr>
          <p:grpSpPr>
            <a:xfrm>
              <a:off x="2622541" y="2219381"/>
              <a:ext cx="397892" cy="646462"/>
              <a:chOff x="1400864" y="1624076"/>
              <a:chExt cx="560368" cy="910439"/>
            </a:xfrm>
          </p:grpSpPr>
          <p:grpSp>
            <p:nvGrpSpPr>
              <p:cNvPr id="699" name="Google Shape;699;p269"/>
              <p:cNvGrpSpPr/>
              <p:nvPr/>
            </p:nvGrpSpPr>
            <p:grpSpPr>
              <a:xfrm>
                <a:off x="1400864" y="1624076"/>
                <a:ext cx="560368" cy="825149"/>
                <a:chOff x="1342876" y="1647676"/>
                <a:chExt cx="560368" cy="825149"/>
              </a:xfrm>
            </p:grpSpPr>
            <p:sp>
              <p:nvSpPr>
                <p:cNvPr id="700" name="Google Shape;700;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1" name="Google Shape;70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2" name="Google Shape;70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3" name="Google Shape;703;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4" name="Google Shape;704;p269"/>
            <p:cNvGrpSpPr/>
            <p:nvPr/>
          </p:nvGrpSpPr>
          <p:grpSpPr>
            <a:xfrm>
              <a:off x="4363565" y="2219381"/>
              <a:ext cx="397892" cy="646462"/>
              <a:chOff x="1400864" y="1624076"/>
              <a:chExt cx="560368" cy="910439"/>
            </a:xfrm>
          </p:grpSpPr>
          <p:grpSp>
            <p:nvGrpSpPr>
              <p:cNvPr id="705" name="Google Shape;705;p269"/>
              <p:cNvGrpSpPr/>
              <p:nvPr/>
            </p:nvGrpSpPr>
            <p:grpSpPr>
              <a:xfrm>
                <a:off x="1400864" y="1624076"/>
                <a:ext cx="560368" cy="825149"/>
                <a:chOff x="1342876" y="1647676"/>
                <a:chExt cx="560368" cy="825149"/>
              </a:xfrm>
            </p:grpSpPr>
            <p:sp>
              <p:nvSpPr>
                <p:cNvPr id="706" name="Google Shape;70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7" name="Google Shape;70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8" name="Google Shape;70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9" name="Google Shape;70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0" name="Google Shape;710;p269"/>
            <p:cNvGrpSpPr/>
            <p:nvPr/>
          </p:nvGrpSpPr>
          <p:grpSpPr>
            <a:xfrm>
              <a:off x="6104589" y="2219381"/>
              <a:ext cx="397892" cy="646462"/>
              <a:chOff x="1400864" y="1624076"/>
              <a:chExt cx="560368" cy="910439"/>
            </a:xfrm>
          </p:grpSpPr>
          <p:grpSp>
            <p:nvGrpSpPr>
              <p:cNvPr id="711" name="Google Shape;711;p269"/>
              <p:cNvGrpSpPr/>
              <p:nvPr/>
            </p:nvGrpSpPr>
            <p:grpSpPr>
              <a:xfrm>
                <a:off x="1400864" y="1624076"/>
                <a:ext cx="560368" cy="825149"/>
                <a:chOff x="1342876" y="1647676"/>
                <a:chExt cx="560368" cy="825149"/>
              </a:xfrm>
            </p:grpSpPr>
            <p:sp>
              <p:nvSpPr>
                <p:cNvPr id="712" name="Google Shape;71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3" name="Google Shape;71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4" name="Google Shape;71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5" name="Google Shape;71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6" name="Google Shape;716;p269"/>
            <p:cNvGrpSpPr/>
            <p:nvPr/>
          </p:nvGrpSpPr>
          <p:grpSpPr>
            <a:xfrm>
              <a:off x="7845614" y="2219381"/>
              <a:ext cx="397892" cy="646462"/>
              <a:chOff x="1400864" y="1624076"/>
              <a:chExt cx="560368" cy="910439"/>
            </a:xfrm>
          </p:grpSpPr>
          <p:grpSp>
            <p:nvGrpSpPr>
              <p:cNvPr id="717" name="Google Shape;717;p269"/>
              <p:cNvGrpSpPr/>
              <p:nvPr/>
            </p:nvGrpSpPr>
            <p:grpSpPr>
              <a:xfrm>
                <a:off x="1400864" y="1624076"/>
                <a:ext cx="560368" cy="825149"/>
                <a:chOff x="1342876" y="1647676"/>
                <a:chExt cx="560368" cy="825149"/>
              </a:xfrm>
            </p:grpSpPr>
            <p:sp>
              <p:nvSpPr>
                <p:cNvPr id="718" name="Google Shape;71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9" name="Google Shape;71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0" name="Google Shape;72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1" name="Google Shape;72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22" name="Google Shape;722;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3" name="Google Shape;723;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5" name="Google Shape;725;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6" name="Google Shape;726;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27"/>
        <p:cNvGrpSpPr/>
        <p:nvPr/>
      </p:nvGrpSpPr>
      <p:grpSpPr>
        <a:xfrm>
          <a:off x="0" y="0"/>
          <a:ext cx="0" cy="0"/>
          <a:chOff x="0" y="0"/>
          <a:chExt cx="0" cy="0"/>
        </a:xfrm>
      </p:grpSpPr>
      <p:pic>
        <p:nvPicPr>
          <p:cNvPr id="728" name="Google Shape;728;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9" name="Google Shape;729;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1" name="Google Shape;731;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32" name="Google Shape;732;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33" name="Google Shape;733;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34" name="Google Shape;734;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35" name="Google Shape;735;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6" name="Google Shape;736;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7" name="Google Shape;737;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8" name="Google Shape;738;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9" name="Google Shape;739;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40" name="Google Shape;740;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2" name="Google Shape;742;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3" name="Google Shape;743;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48"/>
        <p:cNvGrpSpPr/>
        <p:nvPr/>
      </p:nvGrpSpPr>
      <p:grpSpPr>
        <a:xfrm>
          <a:off x="0" y="0"/>
          <a:ext cx="0" cy="0"/>
          <a:chOff x="0" y="0"/>
          <a:chExt cx="0" cy="0"/>
        </a:xfrm>
      </p:grpSpPr>
      <p:pic>
        <p:nvPicPr>
          <p:cNvPr id="749" name="Google Shape;749;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0" name="Google Shape;750;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2" name="Google Shape;752;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53" name="Google Shape;753;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54" name="Google Shape;754;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55" name="Google Shape;755;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56" name="Google Shape;756;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57" name="Google Shape;757;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58" name="Google Shape;758;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59" name="Google Shape;759;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60" name="Google Shape;760;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61" name="Google Shape;761;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2" name="Google Shape;762;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69"/>
        <p:cNvGrpSpPr/>
        <p:nvPr/>
      </p:nvGrpSpPr>
      <p:grpSpPr>
        <a:xfrm>
          <a:off x="0" y="0"/>
          <a:ext cx="0" cy="0"/>
          <a:chOff x="0" y="0"/>
          <a:chExt cx="0" cy="0"/>
        </a:xfrm>
      </p:grpSpPr>
      <p:pic>
        <p:nvPicPr>
          <p:cNvPr id="770" name="Google Shape;770;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73" name="Google Shape;773;p272"/>
          <p:cNvCxnSpPr>
            <a:stCxn id="77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74" name="Google Shape;774;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75" name="Google Shape;775;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76" name="Google Shape;776;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77" name="Google Shape;777;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8" name="Google Shape;778;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9" name="Google Shape;779;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0" name="Google Shape;780;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1" name="Google Shape;781;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2" name="Google Shape;782;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4" name="Google Shape;784;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5" name="Google Shape;785;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88"/>
        <p:cNvGrpSpPr/>
        <p:nvPr/>
      </p:nvGrpSpPr>
      <p:grpSpPr>
        <a:xfrm>
          <a:off x="0" y="0"/>
          <a:ext cx="0" cy="0"/>
          <a:chOff x="0" y="0"/>
          <a:chExt cx="0" cy="0"/>
        </a:xfrm>
      </p:grpSpPr>
      <p:pic>
        <p:nvPicPr>
          <p:cNvPr id="789" name="Google Shape;789;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0" name="Google Shape;790;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92" name="Google Shape;792;p273"/>
          <p:cNvCxnSpPr>
            <a:stCxn id="79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93" name="Google Shape;793;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94" name="Google Shape;794;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95" name="Google Shape;795;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96" name="Google Shape;796;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97" name="Google Shape;797;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98" name="Google Shape;798;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99" name="Google Shape;799;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00" name="Google Shape;800;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1" name="Google Shape;801;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2" name="Google Shape;802;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3" name="Google Shape;803;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5" name="Google Shape;805;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07"/>
        <p:cNvGrpSpPr/>
        <p:nvPr/>
      </p:nvGrpSpPr>
      <p:grpSpPr>
        <a:xfrm>
          <a:off x="0" y="0"/>
          <a:ext cx="0" cy="0"/>
          <a:chOff x="0" y="0"/>
          <a:chExt cx="0" cy="0"/>
        </a:xfrm>
      </p:grpSpPr>
      <p:pic>
        <p:nvPicPr>
          <p:cNvPr id="808" name="Google Shape;808;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09" name="Google Shape;809;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1" name="Google Shape;811;p274"/>
          <p:cNvGrpSpPr/>
          <p:nvPr/>
        </p:nvGrpSpPr>
        <p:grpSpPr>
          <a:xfrm>
            <a:off x="914091" y="752041"/>
            <a:ext cx="7280306" cy="4126450"/>
            <a:chOff x="556442" y="752041"/>
            <a:chExt cx="7280306" cy="4126450"/>
          </a:xfrm>
        </p:grpSpPr>
        <p:cxnSp>
          <p:nvCxnSpPr>
            <p:cNvPr id="812" name="Google Shape;812;p274"/>
            <p:cNvCxnSpPr>
              <a:stCxn id="813" idx="6"/>
              <a:endCxn id="814"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5" name="Google Shape;815;p274"/>
            <p:cNvCxnSpPr>
              <a:stCxn id="813" idx="6"/>
              <a:endCxn id="816"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7" name="Google Shape;817;p274"/>
            <p:cNvCxnSpPr>
              <a:stCxn id="813" idx="6"/>
              <a:endCxn id="818"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9" name="Google Shape;819;p274"/>
            <p:cNvCxnSpPr>
              <a:stCxn id="813" idx="6"/>
              <a:endCxn id="820"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1" name="Google Shape;821;p274"/>
            <p:cNvCxnSpPr>
              <a:stCxn id="813" idx="6"/>
              <a:endCxn id="822"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3" name="Google Shape;823;p274"/>
            <p:cNvCxnSpPr>
              <a:stCxn id="813" idx="6"/>
              <a:endCxn id="824"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5" name="Google Shape;825;p274"/>
            <p:cNvCxnSpPr>
              <a:stCxn id="813" idx="6"/>
              <a:endCxn id="826"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27" name="Google Shape;827;p274"/>
            <p:cNvGrpSpPr/>
            <p:nvPr/>
          </p:nvGrpSpPr>
          <p:grpSpPr>
            <a:xfrm>
              <a:off x="556442" y="1526794"/>
              <a:ext cx="2576946" cy="2576946"/>
              <a:chOff x="941492" y="1686560"/>
              <a:chExt cx="1876213" cy="1876213"/>
            </a:xfrm>
          </p:grpSpPr>
          <p:sp>
            <p:nvSpPr>
              <p:cNvPr id="813" name="Google Shape;813;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29" name="Google Shape;829;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14" name="Google Shape;814;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2" name="Google Shape;832;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26" name="Google Shape;826;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3" name="Google Shape;833;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4" name="Google Shape;834;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16" name="Google Shape;816;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5" name="Google Shape;835;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18" name="Google Shape;818;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24" name="Google Shape;824;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2" name="Google Shape;822;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0" name="Google Shape;820;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3" name="Google Shape;843;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4" name="Google Shape;844;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5" name="Google Shape;845;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6" name="Google Shape;846;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7" name="Google Shape;847;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8" name="Google Shape;848;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9" name="Google Shape;849;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0" name="Google Shape;850;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51"/>
        <p:cNvGrpSpPr/>
        <p:nvPr/>
      </p:nvGrpSpPr>
      <p:grpSpPr>
        <a:xfrm>
          <a:off x="0" y="0"/>
          <a:ext cx="0" cy="0"/>
          <a:chOff x="0" y="0"/>
          <a:chExt cx="0" cy="0"/>
        </a:xfrm>
      </p:grpSpPr>
      <p:pic>
        <p:nvPicPr>
          <p:cNvPr id="852" name="Google Shape;852;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3" name="Google Shape;853;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5" name="Google Shape;855;p275"/>
          <p:cNvGrpSpPr/>
          <p:nvPr/>
        </p:nvGrpSpPr>
        <p:grpSpPr>
          <a:xfrm>
            <a:off x="914091" y="752041"/>
            <a:ext cx="7280306" cy="4126450"/>
            <a:chOff x="556442" y="752041"/>
            <a:chExt cx="7280306" cy="4126450"/>
          </a:xfrm>
        </p:grpSpPr>
        <p:cxnSp>
          <p:nvCxnSpPr>
            <p:cNvPr id="856" name="Google Shape;856;p275"/>
            <p:cNvCxnSpPr>
              <a:stCxn id="857" idx="6"/>
              <a:endCxn id="858"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9" name="Google Shape;859;p275"/>
            <p:cNvCxnSpPr>
              <a:stCxn id="857" idx="6"/>
              <a:endCxn id="860"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1" name="Google Shape;861;p275"/>
            <p:cNvCxnSpPr>
              <a:stCxn id="857" idx="6"/>
              <a:endCxn id="862"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3" name="Google Shape;863;p275"/>
            <p:cNvCxnSpPr>
              <a:stCxn id="857" idx="6"/>
              <a:endCxn id="864"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5" name="Google Shape;865;p275"/>
            <p:cNvCxnSpPr>
              <a:stCxn id="857" idx="6"/>
              <a:endCxn id="866"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7" name="Google Shape;867;p275"/>
            <p:cNvCxnSpPr>
              <a:stCxn id="857" idx="6"/>
              <a:endCxn id="868"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9" name="Google Shape;869;p275"/>
            <p:cNvCxnSpPr>
              <a:stCxn id="857" idx="6"/>
              <a:endCxn id="870"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71" name="Google Shape;871;p275"/>
            <p:cNvGrpSpPr/>
            <p:nvPr/>
          </p:nvGrpSpPr>
          <p:grpSpPr>
            <a:xfrm>
              <a:off x="556442" y="1526794"/>
              <a:ext cx="2576946" cy="2576946"/>
              <a:chOff x="941492" y="1686560"/>
              <a:chExt cx="1876213" cy="1876213"/>
            </a:xfrm>
          </p:grpSpPr>
          <p:sp>
            <p:nvSpPr>
              <p:cNvPr id="857" name="Google Shape;857;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3" name="Google Shape;873;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58" name="Google Shape;858;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6" name="Google Shape;876;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0" name="Google Shape;870;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7" name="Google Shape;877;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8" name="Google Shape;878;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0" name="Google Shape;860;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9" name="Google Shape;879;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0" name="Google Shape;880;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2" name="Google Shape;862;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1" name="Google Shape;881;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2" name="Google Shape;882;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68" name="Google Shape;868;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3" name="Google Shape;883;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4" name="Google Shape;884;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66" name="Google Shape;866;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5" name="Google Shape;885;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6" name="Google Shape;886;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64" name="Google Shape;864;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7" name="Google Shape;887;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9" name="Google Shape;889;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0" name="Google Shape;890;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Google Shape;891;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2" name="Google Shape;892;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3" name="Google Shape;893;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4" name="Google Shape;894;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95"/>
        <p:cNvGrpSpPr/>
        <p:nvPr/>
      </p:nvGrpSpPr>
      <p:grpSpPr>
        <a:xfrm>
          <a:off x="0" y="0"/>
          <a:ext cx="0" cy="0"/>
          <a:chOff x="0" y="0"/>
          <a:chExt cx="0" cy="0"/>
        </a:xfrm>
      </p:grpSpPr>
      <p:sp>
        <p:nvSpPr>
          <p:cNvPr id="896" name="Google Shape;896;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97" name="Google Shape;897;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98" name="Google Shape;898;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0" name="Google Shape;900;p276"/>
          <p:cNvGrpSpPr/>
          <p:nvPr/>
        </p:nvGrpSpPr>
        <p:grpSpPr>
          <a:xfrm>
            <a:off x="716012" y="759582"/>
            <a:ext cx="3556067" cy="4132337"/>
            <a:chOff x="520700" y="759582"/>
            <a:chExt cx="3556067" cy="4132337"/>
          </a:xfrm>
        </p:grpSpPr>
        <p:cxnSp>
          <p:nvCxnSpPr>
            <p:cNvPr id="901" name="Google Shape;901;p276"/>
            <p:cNvCxnSpPr>
              <a:stCxn id="902" idx="6"/>
              <a:endCxn id="903"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4" name="Google Shape;904;p276"/>
            <p:cNvCxnSpPr>
              <a:stCxn id="902" idx="6"/>
              <a:endCxn id="905"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6" name="Google Shape;906;p276"/>
            <p:cNvCxnSpPr>
              <a:stCxn id="902" idx="6"/>
              <a:endCxn id="907"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8" name="Google Shape;908;p276"/>
            <p:cNvCxnSpPr>
              <a:stCxn id="902" idx="6"/>
              <a:endCxn id="909"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0" name="Google Shape;910;p276"/>
            <p:cNvCxnSpPr>
              <a:stCxn id="902" idx="6"/>
              <a:endCxn id="911"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2" name="Google Shape;912;p276"/>
            <p:cNvCxnSpPr>
              <a:stCxn id="902" idx="6"/>
              <a:endCxn id="913"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4" name="Google Shape;914;p276"/>
            <p:cNvCxnSpPr>
              <a:endCxn id="91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2" name="Google Shape;902;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16" name="Google Shape;916;p276"/>
            <p:cNvGrpSpPr/>
            <p:nvPr/>
          </p:nvGrpSpPr>
          <p:grpSpPr>
            <a:xfrm>
              <a:off x="3420306" y="759582"/>
              <a:ext cx="656461" cy="4132337"/>
              <a:chOff x="3522182" y="752447"/>
              <a:chExt cx="656468" cy="4132036"/>
            </a:xfrm>
          </p:grpSpPr>
          <p:grpSp>
            <p:nvGrpSpPr>
              <p:cNvPr id="917" name="Google Shape;917;p276"/>
              <p:cNvGrpSpPr/>
              <p:nvPr/>
            </p:nvGrpSpPr>
            <p:grpSpPr>
              <a:xfrm>
                <a:off x="3522182" y="752447"/>
                <a:ext cx="656468" cy="419144"/>
                <a:chOff x="3522182" y="782927"/>
                <a:chExt cx="656468" cy="419144"/>
              </a:xfrm>
            </p:grpSpPr>
            <p:sp>
              <p:nvSpPr>
                <p:cNvPr id="903" name="Google Shape;903;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8" name="Google Shape;918;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19" name="Google Shape;919;p276"/>
              <p:cNvGrpSpPr/>
              <p:nvPr/>
            </p:nvGrpSpPr>
            <p:grpSpPr>
              <a:xfrm>
                <a:off x="3522182" y="1371527"/>
                <a:ext cx="656467" cy="419144"/>
                <a:chOff x="3522182" y="1395657"/>
                <a:chExt cx="656467" cy="419144"/>
              </a:xfrm>
            </p:grpSpPr>
            <p:sp>
              <p:nvSpPr>
                <p:cNvPr id="905" name="Google Shape;905;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0" name="Google Shape;920;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21" name="Google Shape;921;p276"/>
              <p:cNvGrpSpPr/>
              <p:nvPr/>
            </p:nvGrpSpPr>
            <p:grpSpPr>
              <a:xfrm>
                <a:off x="3522182" y="3228607"/>
                <a:ext cx="656467" cy="417878"/>
                <a:chOff x="3522182" y="3233686"/>
                <a:chExt cx="656467" cy="417878"/>
              </a:xfrm>
            </p:grpSpPr>
            <p:sp>
              <p:nvSpPr>
                <p:cNvPr id="913" name="Google Shape;913;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2" name="Google Shape;922;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23" name="Google Shape;923;p276"/>
              <p:cNvGrpSpPr/>
              <p:nvPr/>
            </p:nvGrpSpPr>
            <p:grpSpPr>
              <a:xfrm>
                <a:off x="3522182" y="3846259"/>
                <a:ext cx="656467" cy="419144"/>
                <a:chOff x="3522182" y="3844987"/>
                <a:chExt cx="656467" cy="419144"/>
              </a:xfrm>
            </p:grpSpPr>
            <p:sp>
              <p:nvSpPr>
                <p:cNvPr id="911" name="Google Shape;911;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25" name="Google Shape;925;p276"/>
              <p:cNvGrpSpPr/>
              <p:nvPr/>
            </p:nvGrpSpPr>
            <p:grpSpPr>
              <a:xfrm>
                <a:off x="3522182" y="1990447"/>
                <a:ext cx="656467" cy="417878"/>
                <a:chOff x="3522182" y="2008227"/>
                <a:chExt cx="656467" cy="417878"/>
              </a:xfrm>
            </p:grpSpPr>
            <p:sp>
              <p:nvSpPr>
                <p:cNvPr id="907" name="Google Shape;907;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27" name="Google Shape;927;p276"/>
              <p:cNvGrpSpPr/>
              <p:nvPr/>
            </p:nvGrpSpPr>
            <p:grpSpPr>
              <a:xfrm>
                <a:off x="3522182" y="2609527"/>
                <a:ext cx="656467" cy="417878"/>
                <a:chOff x="3522182" y="2620957"/>
                <a:chExt cx="656467" cy="417878"/>
              </a:xfrm>
            </p:grpSpPr>
            <p:sp>
              <p:nvSpPr>
                <p:cNvPr id="915" name="Google Shape;915;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29" name="Google Shape;929;p276"/>
              <p:cNvGrpSpPr/>
              <p:nvPr/>
            </p:nvGrpSpPr>
            <p:grpSpPr>
              <a:xfrm>
                <a:off x="3522182" y="4465339"/>
                <a:ext cx="656467" cy="419144"/>
                <a:chOff x="3522182" y="4457719"/>
                <a:chExt cx="656467" cy="419144"/>
              </a:xfrm>
            </p:grpSpPr>
            <p:sp>
              <p:nvSpPr>
                <p:cNvPr id="909" name="Google Shape;909;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31" name="Google Shape;931;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4" name="Google Shape;934;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5" name="Google Shape;935;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6" name="Google Shape;936;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7" name="Google Shape;937;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39"/>
        <p:cNvGrpSpPr/>
        <p:nvPr/>
      </p:nvGrpSpPr>
      <p:grpSpPr>
        <a:xfrm>
          <a:off x="0" y="0"/>
          <a:ext cx="0" cy="0"/>
          <a:chOff x="0" y="0"/>
          <a:chExt cx="0" cy="0"/>
        </a:xfrm>
      </p:grpSpPr>
      <p:sp>
        <p:nvSpPr>
          <p:cNvPr id="940" name="Google Shape;940;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1" name="Google Shape;941;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2" name="Google Shape;942;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4" name="Google Shape;944;p277"/>
          <p:cNvGrpSpPr/>
          <p:nvPr/>
        </p:nvGrpSpPr>
        <p:grpSpPr>
          <a:xfrm>
            <a:off x="716012" y="759582"/>
            <a:ext cx="3556067" cy="4132337"/>
            <a:chOff x="520700" y="759582"/>
            <a:chExt cx="3556067" cy="4132337"/>
          </a:xfrm>
        </p:grpSpPr>
        <p:cxnSp>
          <p:nvCxnSpPr>
            <p:cNvPr id="945" name="Google Shape;945;p277"/>
            <p:cNvCxnSpPr>
              <a:stCxn id="946" idx="6"/>
              <a:endCxn id="947"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8" name="Google Shape;948;p277"/>
            <p:cNvCxnSpPr>
              <a:stCxn id="946" idx="6"/>
              <a:endCxn id="949"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0" name="Google Shape;950;p277"/>
            <p:cNvCxnSpPr>
              <a:stCxn id="946" idx="6"/>
              <a:endCxn id="951"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2" name="Google Shape;952;p277"/>
            <p:cNvCxnSpPr>
              <a:stCxn id="946" idx="6"/>
              <a:endCxn id="953"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4" name="Google Shape;954;p277"/>
            <p:cNvCxnSpPr>
              <a:stCxn id="946" idx="6"/>
              <a:endCxn id="955"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6" name="Google Shape;956;p277"/>
            <p:cNvCxnSpPr>
              <a:stCxn id="946" idx="6"/>
              <a:endCxn id="957"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8" name="Google Shape;958;p277"/>
            <p:cNvCxnSpPr>
              <a:endCxn id="959"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46" name="Google Shape;946;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0" name="Google Shape;960;p277"/>
            <p:cNvGrpSpPr/>
            <p:nvPr/>
          </p:nvGrpSpPr>
          <p:grpSpPr>
            <a:xfrm>
              <a:off x="3420306" y="759582"/>
              <a:ext cx="656461" cy="4132337"/>
              <a:chOff x="3522182" y="752447"/>
              <a:chExt cx="656468" cy="4132036"/>
            </a:xfrm>
          </p:grpSpPr>
          <p:grpSp>
            <p:nvGrpSpPr>
              <p:cNvPr id="961" name="Google Shape;961;p277"/>
              <p:cNvGrpSpPr/>
              <p:nvPr/>
            </p:nvGrpSpPr>
            <p:grpSpPr>
              <a:xfrm>
                <a:off x="3522182" y="752447"/>
                <a:ext cx="656468" cy="419144"/>
                <a:chOff x="3522182" y="782927"/>
                <a:chExt cx="656468" cy="419144"/>
              </a:xfrm>
            </p:grpSpPr>
            <p:sp>
              <p:nvSpPr>
                <p:cNvPr id="947" name="Google Shape;947;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2" name="Google Shape;962;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3" name="Google Shape;963;p277"/>
              <p:cNvGrpSpPr/>
              <p:nvPr/>
            </p:nvGrpSpPr>
            <p:grpSpPr>
              <a:xfrm>
                <a:off x="3522182" y="1371527"/>
                <a:ext cx="656467" cy="419144"/>
                <a:chOff x="3522182" y="1395657"/>
                <a:chExt cx="656467" cy="419144"/>
              </a:xfrm>
            </p:grpSpPr>
            <p:sp>
              <p:nvSpPr>
                <p:cNvPr id="949" name="Google Shape;949;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4" name="Google Shape;964;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65" name="Google Shape;965;p277"/>
              <p:cNvGrpSpPr/>
              <p:nvPr/>
            </p:nvGrpSpPr>
            <p:grpSpPr>
              <a:xfrm>
                <a:off x="3522182" y="3228607"/>
                <a:ext cx="656467" cy="417878"/>
                <a:chOff x="3522182" y="3233686"/>
                <a:chExt cx="656467" cy="417878"/>
              </a:xfrm>
            </p:grpSpPr>
            <p:sp>
              <p:nvSpPr>
                <p:cNvPr id="957" name="Google Shape;957;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6" name="Google Shape;966;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67" name="Google Shape;967;p277"/>
              <p:cNvGrpSpPr/>
              <p:nvPr/>
            </p:nvGrpSpPr>
            <p:grpSpPr>
              <a:xfrm>
                <a:off x="3522182" y="3846259"/>
                <a:ext cx="656467" cy="419144"/>
                <a:chOff x="3522182" y="3844987"/>
                <a:chExt cx="656467" cy="419144"/>
              </a:xfrm>
            </p:grpSpPr>
            <p:sp>
              <p:nvSpPr>
                <p:cNvPr id="955" name="Google Shape;955;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69" name="Google Shape;969;p277"/>
              <p:cNvGrpSpPr/>
              <p:nvPr/>
            </p:nvGrpSpPr>
            <p:grpSpPr>
              <a:xfrm>
                <a:off x="3522182" y="1990447"/>
                <a:ext cx="656467" cy="417878"/>
                <a:chOff x="3522182" y="2008227"/>
                <a:chExt cx="656467" cy="417878"/>
              </a:xfrm>
            </p:grpSpPr>
            <p:sp>
              <p:nvSpPr>
                <p:cNvPr id="951" name="Google Shape;951;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1" name="Google Shape;971;p277"/>
              <p:cNvGrpSpPr/>
              <p:nvPr/>
            </p:nvGrpSpPr>
            <p:grpSpPr>
              <a:xfrm>
                <a:off x="3522182" y="2609527"/>
                <a:ext cx="656467" cy="417878"/>
                <a:chOff x="3522182" y="2620957"/>
                <a:chExt cx="656467" cy="417878"/>
              </a:xfrm>
            </p:grpSpPr>
            <p:sp>
              <p:nvSpPr>
                <p:cNvPr id="959" name="Google Shape;959;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3" name="Google Shape;973;p277"/>
              <p:cNvGrpSpPr/>
              <p:nvPr/>
            </p:nvGrpSpPr>
            <p:grpSpPr>
              <a:xfrm>
                <a:off x="3522182" y="4465339"/>
                <a:ext cx="656467" cy="419144"/>
                <a:chOff x="3522182" y="4457719"/>
                <a:chExt cx="656467" cy="419144"/>
              </a:xfrm>
            </p:grpSpPr>
            <p:sp>
              <p:nvSpPr>
                <p:cNvPr id="953" name="Google Shape;953;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75" name="Google Shape;975;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83"/>
        <p:cNvGrpSpPr/>
        <p:nvPr/>
      </p:nvGrpSpPr>
      <p:grpSpPr>
        <a:xfrm>
          <a:off x="0" y="0"/>
          <a:ext cx="0" cy="0"/>
          <a:chOff x="0" y="0"/>
          <a:chExt cx="0" cy="0"/>
        </a:xfrm>
      </p:grpSpPr>
      <p:sp>
        <p:nvSpPr>
          <p:cNvPr id="984" name="Google Shape;984;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85" name="Google Shape;985;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86" name="Google Shape;986;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8" name="Google Shape;988;p278"/>
          <p:cNvGrpSpPr/>
          <p:nvPr/>
        </p:nvGrpSpPr>
        <p:grpSpPr>
          <a:xfrm>
            <a:off x="716012" y="759582"/>
            <a:ext cx="3556067" cy="4132337"/>
            <a:chOff x="520700" y="759582"/>
            <a:chExt cx="3556067" cy="4132337"/>
          </a:xfrm>
        </p:grpSpPr>
        <p:cxnSp>
          <p:nvCxnSpPr>
            <p:cNvPr id="989" name="Google Shape;989;p278"/>
            <p:cNvCxnSpPr>
              <a:stCxn id="990" idx="6"/>
              <a:endCxn id="991"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2" name="Google Shape;992;p278"/>
            <p:cNvCxnSpPr>
              <a:stCxn id="990" idx="6"/>
              <a:endCxn id="993"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4" name="Google Shape;994;p278"/>
            <p:cNvCxnSpPr>
              <a:stCxn id="990" idx="6"/>
              <a:endCxn id="995"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6" name="Google Shape;996;p278"/>
            <p:cNvCxnSpPr>
              <a:stCxn id="990" idx="6"/>
              <a:endCxn id="997"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8" name="Google Shape;998;p278"/>
            <p:cNvCxnSpPr>
              <a:stCxn id="990" idx="6"/>
              <a:endCxn id="999"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0" name="Google Shape;1000;p278"/>
            <p:cNvCxnSpPr>
              <a:stCxn id="990" idx="6"/>
              <a:endCxn id="1001"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2" name="Google Shape;1002;p278"/>
            <p:cNvCxnSpPr>
              <a:endCxn id="1003"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0" name="Google Shape;990;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04" name="Google Shape;1004;p278"/>
            <p:cNvGrpSpPr/>
            <p:nvPr/>
          </p:nvGrpSpPr>
          <p:grpSpPr>
            <a:xfrm>
              <a:off x="3420306" y="759582"/>
              <a:ext cx="656461" cy="4132337"/>
              <a:chOff x="3522182" y="752447"/>
              <a:chExt cx="656468" cy="4132036"/>
            </a:xfrm>
          </p:grpSpPr>
          <p:grpSp>
            <p:nvGrpSpPr>
              <p:cNvPr id="1005" name="Google Shape;1005;p278"/>
              <p:cNvGrpSpPr/>
              <p:nvPr/>
            </p:nvGrpSpPr>
            <p:grpSpPr>
              <a:xfrm>
                <a:off x="3522182" y="752447"/>
                <a:ext cx="656468" cy="419144"/>
                <a:chOff x="3522182" y="782927"/>
                <a:chExt cx="656468" cy="419144"/>
              </a:xfrm>
            </p:grpSpPr>
            <p:sp>
              <p:nvSpPr>
                <p:cNvPr id="991" name="Google Shape;991;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07" name="Google Shape;1007;p278"/>
              <p:cNvGrpSpPr/>
              <p:nvPr/>
            </p:nvGrpSpPr>
            <p:grpSpPr>
              <a:xfrm>
                <a:off x="3522182" y="1371527"/>
                <a:ext cx="656467" cy="419144"/>
                <a:chOff x="3522182" y="1395657"/>
                <a:chExt cx="656467" cy="419144"/>
              </a:xfrm>
            </p:grpSpPr>
            <p:sp>
              <p:nvSpPr>
                <p:cNvPr id="993" name="Google Shape;993;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09" name="Google Shape;1009;p278"/>
              <p:cNvGrpSpPr/>
              <p:nvPr/>
            </p:nvGrpSpPr>
            <p:grpSpPr>
              <a:xfrm>
                <a:off x="3522182" y="3228607"/>
                <a:ext cx="656467" cy="417878"/>
                <a:chOff x="3522182" y="3233686"/>
                <a:chExt cx="656467" cy="417878"/>
              </a:xfrm>
            </p:grpSpPr>
            <p:sp>
              <p:nvSpPr>
                <p:cNvPr id="1001" name="Google Shape;1001;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0" name="Google Shape;1010;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1" name="Google Shape;1011;p278"/>
              <p:cNvGrpSpPr/>
              <p:nvPr/>
            </p:nvGrpSpPr>
            <p:grpSpPr>
              <a:xfrm>
                <a:off x="3522182" y="3846259"/>
                <a:ext cx="656467" cy="419144"/>
                <a:chOff x="3522182" y="3844987"/>
                <a:chExt cx="656467" cy="419144"/>
              </a:xfrm>
            </p:grpSpPr>
            <p:sp>
              <p:nvSpPr>
                <p:cNvPr id="999" name="Google Shape;999;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2" name="Google Shape;1012;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13" name="Google Shape;1013;p278"/>
              <p:cNvGrpSpPr/>
              <p:nvPr/>
            </p:nvGrpSpPr>
            <p:grpSpPr>
              <a:xfrm>
                <a:off x="3522182" y="1990447"/>
                <a:ext cx="656467" cy="417878"/>
                <a:chOff x="3522182" y="2008227"/>
                <a:chExt cx="656467" cy="417878"/>
              </a:xfrm>
            </p:grpSpPr>
            <p:sp>
              <p:nvSpPr>
                <p:cNvPr id="995" name="Google Shape;995;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4" name="Google Shape;1014;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15" name="Google Shape;1015;p278"/>
              <p:cNvGrpSpPr/>
              <p:nvPr/>
            </p:nvGrpSpPr>
            <p:grpSpPr>
              <a:xfrm>
                <a:off x="3522182" y="2609527"/>
                <a:ext cx="656467" cy="417878"/>
                <a:chOff x="3522182" y="2620957"/>
                <a:chExt cx="656467" cy="417878"/>
              </a:xfrm>
            </p:grpSpPr>
            <p:sp>
              <p:nvSpPr>
                <p:cNvPr id="1003" name="Google Shape;1003;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6" name="Google Shape;1016;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17" name="Google Shape;1017;p278"/>
              <p:cNvGrpSpPr/>
              <p:nvPr/>
            </p:nvGrpSpPr>
            <p:grpSpPr>
              <a:xfrm>
                <a:off x="3522182" y="4465339"/>
                <a:ext cx="656467" cy="419144"/>
                <a:chOff x="3522182" y="4457719"/>
                <a:chExt cx="656467" cy="419144"/>
              </a:xfrm>
            </p:grpSpPr>
            <p:sp>
              <p:nvSpPr>
                <p:cNvPr id="997" name="Google Shape;997;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8" name="Google Shape;1018;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19" name="Google Shape;1019;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27"/>
        <p:cNvGrpSpPr/>
        <p:nvPr/>
      </p:nvGrpSpPr>
      <p:grpSpPr>
        <a:xfrm>
          <a:off x="0" y="0"/>
          <a:ext cx="0" cy="0"/>
          <a:chOff x="0" y="0"/>
          <a:chExt cx="0" cy="0"/>
        </a:xfrm>
      </p:grpSpPr>
      <p:pic>
        <p:nvPicPr>
          <p:cNvPr id="1028" name="Google Shape;1028;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9" name="Google Shape;1029;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0" name="Google Shape;1030;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1" name="Google Shape;1031;p279"/>
          <p:cNvGrpSpPr/>
          <p:nvPr/>
        </p:nvGrpSpPr>
        <p:grpSpPr>
          <a:xfrm>
            <a:off x="1060707" y="857568"/>
            <a:ext cx="3060700" cy="3921125"/>
            <a:chOff x="520700" y="865188"/>
            <a:chExt cx="3060700" cy="3921125"/>
          </a:xfrm>
        </p:grpSpPr>
        <p:cxnSp>
          <p:nvCxnSpPr>
            <p:cNvPr id="1032" name="Google Shape;1032;p279"/>
            <p:cNvCxnSpPr>
              <a:stCxn id="1033" idx="6"/>
              <a:endCxn id="1034"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5" name="Google Shape;1035;p279"/>
            <p:cNvCxnSpPr>
              <a:stCxn id="1033" idx="6"/>
              <a:endCxn id="1036"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7" name="Google Shape;1037;p279"/>
            <p:cNvCxnSpPr>
              <a:stCxn id="1033" idx="6"/>
              <a:endCxn id="1038"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9" name="Google Shape;1039;p279"/>
            <p:cNvCxnSpPr>
              <a:stCxn id="1033" idx="6"/>
              <a:endCxn id="1040"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1" name="Google Shape;1041;p279"/>
            <p:cNvCxnSpPr>
              <a:stCxn id="1033" idx="6"/>
              <a:endCxn id="1042"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3" name="Google Shape;1043;p279"/>
            <p:cNvCxnSpPr>
              <a:stCxn id="1033" idx="6"/>
              <a:endCxn id="1044"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5" name="Google Shape;1045;p279"/>
            <p:cNvCxnSpPr>
              <a:endCxn id="104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3" name="Google Shape;1033;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4" name="Google Shape;1034;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4" name="Google Shape;1044;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2" name="Google Shape;1042;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8" name="Google Shape;1038;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6" name="Google Shape;1046;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0" name="Google Shape;1040;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7" name="Google Shape;1047;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55"/>
        <p:cNvGrpSpPr/>
        <p:nvPr/>
      </p:nvGrpSpPr>
      <p:grpSpPr>
        <a:xfrm>
          <a:off x="0" y="0"/>
          <a:ext cx="0" cy="0"/>
          <a:chOff x="0" y="0"/>
          <a:chExt cx="0" cy="0"/>
        </a:xfrm>
      </p:grpSpPr>
      <p:pic>
        <p:nvPicPr>
          <p:cNvPr id="1056" name="Google Shape;1056;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7" name="Google Shape;1057;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8" name="Google Shape;1058;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9" name="Google Shape;1059;p280"/>
          <p:cNvGrpSpPr/>
          <p:nvPr/>
        </p:nvGrpSpPr>
        <p:grpSpPr>
          <a:xfrm>
            <a:off x="1060707" y="857568"/>
            <a:ext cx="3060700" cy="3921125"/>
            <a:chOff x="520700" y="865188"/>
            <a:chExt cx="3060700" cy="3921125"/>
          </a:xfrm>
        </p:grpSpPr>
        <p:cxnSp>
          <p:nvCxnSpPr>
            <p:cNvPr id="1060" name="Google Shape;1060;p280"/>
            <p:cNvCxnSpPr>
              <a:stCxn id="1061" idx="6"/>
              <a:endCxn id="1062"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3" name="Google Shape;1063;p280"/>
            <p:cNvCxnSpPr>
              <a:stCxn id="1061" idx="6"/>
              <a:endCxn id="1064"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5" name="Google Shape;1065;p280"/>
            <p:cNvCxnSpPr>
              <a:stCxn id="1061" idx="6"/>
              <a:endCxn id="1066"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7" name="Google Shape;1067;p280"/>
            <p:cNvCxnSpPr>
              <a:stCxn id="1061" idx="6"/>
              <a:endCxn id="1068"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9" name="Google Shape;1069;p280"/>
            <p:cNvCxnSpPr>
              <a:stCxn id="1061" idx="6"/>
              <a:endCxn id="1070"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1" name="Google Shape;1071;p280"/>
            <p:cNvCxnSpPr>
              <a:stCxn id="1061" idx="6"/>
              <a:endCxn id="1072"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3" name="Google Shape;1073;p280"/>
            <p:cNvCxnSpPr>
              <a:endCxn id="107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1" name="Google Shape;1061;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2" name="Google Shape;1062;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2" name="Google Shape;1072;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0" name="Google Shape;1070;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6" name="Google Shape;1066;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4" name="Google Shape;1074;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8" name="Google Shape;1068;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5" name="Google Shape;1075;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64"/>
        <p:cNvGrpSpPr/>
        <p:nvPr/>
      </p:nvGrpSpPr>
      <p:grpSpPr>
        <a:xfrm>
          <a:off x="0" y="0"/>
          <a:ext cx="0" cy="0"/>
          <a:chOff x="0" y="0"/>
          <a:chExt cx="0" cy="0"/>
        </a:xfrm>
      </p:grpSpPr>
      <p:sp>
        <p:nvSpPr>
          <p:cNvPr id="65" name="Google Shape;6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6" name="Google Shape;6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7" name="Google Shape;6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68" name="Google Shape;6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69" name="Google Shape;6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70" name="Google Shape;7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1" name="Google Shape;7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2" name="Google Shape;7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3" name="Google Shape;7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74" name="Google Shape;7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83"/>
        <p:cNvGrpSpPr/>
        <p:nvPr/>
      </p:nvGrpSpPr>
      <p:grpSpPr>
        <a:xfrm>
          <a:off x="0" y="0"/>
          <a:ext cx="0" cy="0"/>
          <a:chOff x="0" y="0"/>
          <a:chExt cx="0" cy="0"/>
        </a:xfrm>
      </p:grpSpPr>
      <p:pic>
        <p:nvPicPr>
          <p:cNvPr id="1084" name="Google Shape;1084;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5" name="Google Shape;1085;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6" name="Google Shape;1086;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7" name="Google Shape;1087;p281"/>
          <p:cNvGrpSpPr/>
          <p:nvPr/>
        </p:nvGrpSpPr>
        <p:grpSpPr>
          <a:xfrm>
            <a:off x="1060707" y="857568"/>
            <a:ext cx="3060700" cy="3921125"/>
            <a:chOff x="520700" y="865188"/>
            <a:chExt cx="3060700" cy="3921125"/>
          </a:xfrm>
        </p:grpSpPr>
        <p:cxnSp>
          <p:nvCxnSpPr>
            <p:cNvPr id="1088" name="Google Shape;1088;p281"/>
            <p:cNvCxnSpPr>
              <a:stCxn id="1089" idx="6"/>
              <a:endCxn id="1090"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1" name="Google Shape;1091;p281"/>
            <p:cNvCxnSpPr>
              <a:stCxn id="1089" idx="6"/>
              <a:endCxn id="1092"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3" name="Google Shape;1093;p281"/>
            <p:cNvCxnSpPr>
              <a:stCxn id="1089" idx="6"/>
              <a:endCxn id="1094"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5" name="Google Shape;1095;p281"/>
            <p:cNvCxnSpPr>
              <a:stCxn id="1089" idx="6"/>
              <a:endCxn id="1096"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7" name="Google Shape;1097;p281"/>
            <p:cNvCxnSpPr>
              <a:stCxn id="1089" idx="6"/>
              <a:endCxn id="1098"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9" name="Google Shape;1099;p281"/>
            <p:cNvCxnSpPr>
              <a:stCxn id="1089" idx="6"/>
              <a:endCxn id="1100"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01" name="Google Shape;1101;p281"/>
            <p:cNvCxnSpPr>
              <a:endCxn id="1102"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89" name="Google Shape;1089;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90" name="Google Shape;1090;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2" name="Google Shape;1092;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0" name="Google Shape;1100;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8" name="Google Shape;1098;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4" name="Google Shape;1094;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2" name="Google Shape;1102;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6" name="Google Shape;1096;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03" name="Google Shape;1103;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75"/>
        <p:cNvGrpSpPr/>
        <p:nvPr/>
      </p:nvGrpSpPr>
      <p:grpSpPr>
        <a:xfrm>
          <a:off x="0" y="0"/>
          <a:ext cx="0" cy="0"/>
          <a:chOff x="0" y="0"/>
          <a:chExt cx="0" cy="0"/>
        </a:xfrm>
      </p:grpSpPr>
      <p:pic>
        <p:nvPicPr>
          <p:cNvPr id="76" name="Google Shape;76;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77" name="Google Shape;77;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8" name="Google Shape;78;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9" name="Google Shape;79;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 name="Google Shape;80;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82"/>
        <p:cNvGrpSpPr/>
        <p:nvPr/>
      </p:nvGrpSpPr>
      <p:grpSpPr>
        <a:xfrm>
          <a:off x="0" y="0"/>
          <a:ext cx="0" cy="0"/>
          <a:chOff x="0" y="0"/>
          <a:chExt cx="0" cy="0"/>
        </a:xfrm>
      </p:grpSpPr>
      <p:pic>
        <p:nvPicPr>
          <p:cNvPr id="83" name="Google Shape;83;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84" name="Google Shape;84;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85" name="Google Shape;85;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 name="Google Shape;86;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 name="Google Shape;87;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T0-DO PLANNER</a:t>
            </a:r>
          </a:p>
        </p:txBody>
      </p:sp>
      <p:sp>
        <p:nvSpPr>
          <p:cNvPr id="4" name="TextBox 3"/>
          <p:cNvSpPr txBox="1"/>
          <p:nvPr/>
        </p:nvSpPr>
        <p:spPr>
          <a:xfrm>
            <a:off x="406400" y="3547534"/>
            <a:ext cx="1617133" cy="461665"/>
          </a:xfrm>
          <a:prstGeom prst="rect">
            <a:avLst/>
          </a:prstGeom>
          <a:noFill/>
        </p:spPr>
        <p:txBody>
          <a:bodyPr wrap="square" rtlCol="0">
            <a:spAutoFit/>
          </a:bodyPr>
          <a:lstStyle/>
          <a:p>
            <a:r>
              <a:rPr lang="en-US" sz="2400" b="1" dirty="0">
                <a:solidFill>
                  <a:srgbClr val="000066"/>
                </a:solidFill>
                <a:latin typeface="Public Sans" charset="0"/>
                <a:cs typeface="Courier New" pitchFamily="49" charset="0"/>
              </a:rPr>
              <a:t>Task-3</a:t>
            </a:r>
          </a:p>
        </p:txBody>
      </p:sp>
      <p:pic>
        <p:nvPicPr>
          <p:cNvPr id="3" name="Google Shape;1841;p210">
            <a:extLst>
              <a:ext uri="{FF2B5EF4-FFF2-40B4-BE49-F238E27FC236}">
                <a16:creationId xmlns:a16="http://schemas.microsoft.com/office/drawing/2014/main" id="{3F10973B-28E9-9BC5-E9AD-FBA7CB337786}"/>
              </a:ext>
            </a:extLst>
          </p:cNvPr>
          <p:cNvPicPr preferRelativeResize="0"/>
          <p:nvPr/>
        </p:nvPicPr>
        <p:blipFill rotWithShape="1">
          <a:blip r:embed="rId2">
            <a:alphaModFix/>
          </a:blip>
          <a:srcRect/>
          <a:stretch/>
        </p:blipFill>
        <p:spPr>
          <a:xfrm>
            <a:off x="-406400" y="-525562"/>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Times New Roman" panose="02020603050405020304" pitchFamily="18" charset="0"/>
                <a:ea typeface="EB Garamond"/>
                <a:cs typeface="Times New Roman" panose="02020603050405020304" pitchFamily="18" charset="0"/>
                <a:sym typeface="EB Garamond"/>
              </a:rPr>
              <a:t>TO-DO PLANNER</a:t>
            </a:r>
          </a:p>
        </p:txBody>
      </p:sp>
      <p:pic>
        <p:nvPicPr>
          <p:cNvPr id="1841" name="Google Shape;1841;p210"/>
          <p:cNvPicPr preferRelativeResize="0"/>
          <p:nvPr/>
        </p:nvPicPr>
        <p:blipFill rotWithShape="1">
          <a:blip r:embed="rId3">
            <a:alphaModFix/>
          </a:blip>
          <a:srcRect/>
          <a:stretch/>
        </p:blipFill>
        <p:spPr>
          <a:xfrm>
            <a:off x="-135967" y="-85302"/>
            <a:ext cx="9279967" cy="5280660"/>
          </a:xfrm>
          <a:prstGeom prst="rect">
            <a:avLst/>
          </a:prstGeom>
          <a:noFill/>
          <a:ln>
            <a:noFill/>
          </a:ln>
        </p:spPr>
      </p:pic>
      <p:sp>
        <p:nvSpPr>
          <p:cNvPr id="2" name="Text Placeholder 1">
            <a:extLst>
              <a:ext uri="{FF2B5EF4-FFF2-40B4-BE49-F238E27FC236}">
                <a16:creationId xmlns:a16="http://schemas.microsoft.com/office/drawing/2014/main" id="{AD344936-EFA0-CA65-203A-86DB5075AB24}"/>
              </a:ext>
            </a:extLst>
          </p:cNvPr>
          <p:cNvSpPr txBox="1">
            <a:spLocks noGrp="1"/>
          </p:cNvSpPr>
          <p:nvPr>
            <p:ph type="body" idx="1"/>
          </p:nvPr>
        </p:nvSpPr>
        <p:spPr>
          <a:xfrm>
            <a:off x="144463" y="1222375"/>
            <a:ext cx="4427537" cy="1569620"/>
          </a:xfrm>
          <a:prstGeom prst="rect">
            <a:avLst/>
          </a:prstGeom>
          <a:noFill/>
        </p:spPr>
        <p:txBody>
          <a:bodyPr wrap="square" rtlCol="0">
            <a:sp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b="0" i="0" dirty="0">
                <a:solidFill>
                  <a:schemeClr val="bg1"/>
                </a:solidFill>
                <a:effectLst/>
                <a:latin typeface="Times New Roman" panose="02020603050405020304" pitchFamily="18" charset="0"/>
                <a:cs typeface="Times New Roman" panose="02020603050405020304" pitchFamily="18" charset="0"/>
              </a:rPr>
              <a:t>A to-do planner is a valuable tool for organizing tasks, appointments, and goals, helping individuals manage their time efficiently and reduce stress. </a:t>
            </a:r>
          </a:p>
          <a:p>
            <a:pPr marL="285750" lvl="0" indent="-285750" algn="l" rtl="0">
              <a:lnSpc>
                <a:spcPct val="100000"/>
              </a:lnSpc>
              <a:spcBef>
                <a:spcPts val="0"/>
              </a:spcBef>
              <a:spcAft>
                <a:spcPts val="0"/>
              </a:spcAft>
              <a:buClr>
                <a:schemeClr val="lt1"/>
              </a:buClr>
              <a:buSzPts val="1400"/>
              <a:buFont typeface="EB Garamond Medium"/>
              <a:buChar char="▪"/>
            </a:pPr>
            <a:r>
              <a:rPr lang="en-US" b="0" i="0" dirty="0">
                <a:solidFill>
                  <a:schemeClr val="bg1"/>
                </a:solidFill>
                <a:effectLst/>
                <a:latin typeface="Times New Roman" panose="02020603050405020304" pitchFamily="18" charset="0"/>
                <a:cs typeface="Times New Roman" panose="02020603050405020304" pitchFamily="18" charset="0"/>
              </a:rPr>
              <a:t>It offers a clear roadmap for daily and long-term tasks, enhancing productivity and focus in both personal and professional settings.</a:t>
            </a:r>
            <a:endParaRPr lang="en-US" dirty="0">
              <a:solidFill>
                <a:schemeClr val="bg1"/>
              </a:solidFill>
              <a:latin typeface="Times New Roman" panose="02020603050405020304" pitchFamily="18" charset="0"/>
              <a:ea typeface="EB Garamond Medium"/>
              <a:cs typeface="Times New Roman" panose="02020603050405020304" pitchFamily="18" charset="0"/>
              <a:sym typeface="EB Garamond Medium"/>
            </a:endParaRPr>
          </a:p>
          <a:p>
            <a:pPr algn="just"/>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C0CFDA44-A3E0-BCE5-AC87-91891909BCE3}"/>
              </a:ext>
            </a:extLst>
          </p:cNvPr>
          <p:cNvGraphicFramePr>
            <a:graphicFrameLocks noGrp="1"/>
          </p:cNvGraphicFramePr>
          <p:nvPr/>
        </p:nvGraphicFramePr>
        <p:xfrm>
          <a:off x="144463" y="2674803"/>
          <a:ext cx="4472064" cy="1853178"/>
        </p:xfrm>
        <a:graphic>
          <a:graphicData uri="http://schemas.openxmlformats.org/drawingml/2006/table">
            <a:tbl>
              <a:tblPr firstRow="1" bandRow="1"/>
              <a:tblGrid>
                <a:gridCol w="1702482">
                  <a:extLst>
                    <a:ext uri="{9D8B030D-6E8A-4147-A177-3AD203B41FA5}">
                      <a16:colId xmlns:a16="http://schemas.microsoft.com/office/drawing/2014/main" val="1203972324"/>
                    </a:ext>
                  </a:extLst>
                </a:gridCol>
                <a:gridCol w="1930316">
                  <a:extLst>
                    <a:ext uri="{9D8B030D-6E8A-4147-A177-3AD203B41FA5}">
                      <a16:colId xmlns:a16="http://schemas.microsoft.com/office/drawing/2014/main" val="2312085096"/>
                    </a:ext>
                  </a:extLst>
                </a:gridCol>
                <a:gridCol w="839266">
                  <a:extLst>
                    <a:ext uri="{9D8B030D-6E8A-4147-A177-3AD203B41FA5}">
                      <a16:colId xmlns:a16="http://schemas.microsoft.com/office/drawing/2014/main" val="1695372626"/>
                    </a:ext>
                  </a:extLst>
                </a:gridCol>
              </a:tblGrid>
              <a:tr h="483578">
                <a:tc>
                  <a:txBody>
                    <a:bodyPr/>
                    <a:lstStyle/>
                    <a:p>
                      <a:r>
                        <a:rPr lang="en-US" sz="1100" dirty="0">
                          <a:solidFill>
                            <a:schemeClr val="lt2"/>
                          </a:solidFill>
                          <a:latin typeface="Times New Roman" panose="02020603050405020304" pitchFamily="18" charset="0"/>
                          <a:ea typeface="EB Garamond"/>
                          <a:cs typeface="Times New Roman" panose="02020603050405020304" pitchFamily="18" charset="0"/>
                          <a:sym typeface="EB Garamond"/>
                        </a:rPr>
                        <a:t>LMS USER NAME</a:t>
                      </a:r>
                      <a:endParaRPr lang="en-I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lt2"/>
                          </a:solidFill>
                          <a:latin typeface="Times New Roman" panose="02020603050405020304" pitchFamily="18" charset="0"/>
                          <a:ea typeface="EB Garamond"/>
                          <a:cs typeface="Times New Roman" panose="02020603050405020304" pitchFamily="18" charset="0"/>
                          <a:sym typeface="EB Garamond"/>
                        </a:rPr>
                        <a:t>NAME</a:t>
                      </a:r>
                      <a:endParaRPr lang="en-IN" sz="1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lt2"/>
                          </a:solidFill>
                          <a:latin typeface="Times New Roman" panose="02020603050405020304" pitchFamily="18" charset="0"/>
                          <a:ea typeface="EB Garamond"/>
                          <a:cs typeface="Times New Roman" panose="02020603050405020304" pitchFamily="18" charset="0"/>
                          <a:sym typeface="EB Garamond"/>
                        </a:rPr>
                        <a:t>BATCH</a:t>
                      </a:r>
                      <a:endParaRPr lang="en-IN" sz="1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9374465"/>
                  </a:ext>
                </a:extLst>
              </a:tr>
              <a:tr h="302236">
                <a:tc>
                  <a:txBody>
                    <a:bodyPr/>
                    <a:lstStyle/>
                    <a:p>
                      <a:r>
                        <a:rPr lang="en-GB" dirty="0">
                          <a:solidFill>
                            <a:schemeClr val="bg1"/>
                          </a:solidFill>
                        </a:rPr>
                        <a:t>au721220205011</a:t>
                      </a:r>
                      <a:endParaRPr lang="en-IN" dirty="0">
                        <a:solidFill>
                          <a:schemeClr val="bg1"/>
                        </a:solidFill>
                      </a:endParaRP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GOPINATH J</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CB2_5</a:t>
                      </a:r>
                    </a:p>
                  </a:txBody>
                  <a:tcPr/>
                </a:tc>
                <a:extLst>
                  <a:ext uri="{0D108BD9-81ED-4DB2-BD59-A6C34878D82A}">
                    <a16:rowId xmlns:a16="http://schemas.microsoft.com/office/drawing/2014/main" val="2693804347"/>
                  </a:ext>
                </a:extLst>
              </a:tr>
              <a:tr h="30223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solidFill>
                            <a:schemeClr val="bg1"/>
                          </a:solidFill>
                        </a:rPr>
                        <a:t>au721220205063</a:t>
                      </a:r>
                      <a:endParaRPr lang="en-IN" dirty="0">
                        <a:solidFill>
                          <a:schemeClr val="bg1"/>
                        </a:solidFill>
                      </a:endParaRP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VISHNU M</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CB2_5</a:t>
                      </a:r>
                    </a:p>
                  </a:txBody>
                  <a:tcPr/>
                </a:tc>
                <a:extLst>
                  <a:ext uri="{0D108BD9-81ED-4DB2-BD59-A6C34878D82A}">
                    <a16:rowId xmlns:a16="http://schemas.microsoft.com/office/drawing/2014/main" val="1301095043"/>
                  </a:ext>
                </a:extLst>
              </a:tr>
              <a:tr h="33956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solidFill>
                            <a:schemeClr val="bg1"/>
                          </a:solidFill>
                        </a:rPr>
                        <a:t>au721220205304</a:t>
                      </a:r>
                      <a:endParaRPr lang="en-IN" dirty="0">
                        <a:solidFill>
                          <a:schemeClr val="bg1"/>
                        </a:solidFill>
                      </a:endParaRP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KISHANKUMAR S</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CB2_5</a:t>
                      </a:r>
                    </a:p>
                  </a:txBody>
                  <a:tcPr/>
                </a:tc>
                <a:extLst>
                  <a:ext uri="{0D108BD9-81ED-4DB2-BD59-A6C34878D82A}">
                    <a16:rowId xmlns:a16="http://schemas.microsoft.com/office/drawing/2014/main" val="4030089859"/>
                  </a:ext>
                </a:extLst>
              </a:tr>
              <a:tr h="41632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solidFill>
                            <a:schemeClr val="bg1"/>
                          </a:solidFill>
                        </a:rPr>
                        <a:t>au721220205305</a:t>
                      </a:r>
                      <a:endParaRPr lang="en-IN" dirty="0">
                        <a:solidFill>
                          <a:schemeClr val="bg1"/>
                        </a:solidFill>
                      </a:endParaRP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SYED ASHRAF N</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CB2_5</a:t>
                      </a:r>
                    </a:p>
                  </a:txBody>
                  <a:tcPr/>
                </a:tc>
                <a:extLst>
                  <a:ext uri="{0D108BD9-81ED-4DB2-BD59-A6C34878D82A}">
                    <a16:rowId xmlns:a16="http://schemas.microsoft.com/office/drawing/2014/main" val="252937421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500"/>
              <a:buFont typeface="Arial"/>
              <a:buNone/>
            </a:pPr>
            <a:r>
              <a:rPr lang="en-US" sz="1500" b="1" i="0" u="none" strike="noStrike" cap="none" dirty="0">
                <a:solidFill>
                  <a:srgbClr val="0B5394"/>
                </a:solidFill>
                <a:latin typeface="EB Garamond Medium"/>
                <a:ea typeface="EB Garamond Medium"/>
                <a:cs typeface="EB Garamond Medium"/>
                <a:sym typeface="EB Garamond Medium"/>
              </a:rPr>
              <a:t>Create various Front End Programs</a:t>
            </a:r>
            <a:endParaRPr sz="1500" b="1" i="0" u="none" strike="noStrike" cap="none" dirty="0">
              <a:solidFill>
                <a:srgbClr val="0B5394"/>
              </a:solidFill>
              <a:latin typeface="EB Garamond Medium"/>
              <a:ea typeface="EB Garamond Medium"/>
              <a:cs typeface="EB Garamond Medium"/>
              <a:sym typeface="EB Garamond Medium"/>
            </a:endParaRPr>
          </a:p>
          <a:p>
            <a:pPr marL="0" marR="0" lvl="0" indent="0" algn="l" rtl="0">
              <a:lnSpc>
                <a:spcPct val="107916"/>
              </a:lnSpc>
              <a:spcBef>
                <a:spcPts val="0"/>
              </a:spcBef>
              <a:spcAft>
                <a:spcPts val="0"/>
              </a:spcAft>
              <a:buClr>
                <a:srgbClr val="000000"/>
              </a:buClr>
              <a:buSzPts val="1500"/>
              <a:buFont typeface="Arial"/>
              <a:buNone/>
            </a:pPr>
            <a:endParaRPr sz="1500" b="0" i="0" u="none" strike="noStrike" cap="none" dirty="0">
              <a:solidFill>
                <a:schemeClr val="dk1"/>
              </a:solidFill>
              <a:latin typeface="EB Garamond Medium"/>
              <a:ea typeface="EB Garamond Medium"/>
              <a:cs typeface="EB Garamond Medium"/>
              <a:sym typeface="EB Garamond Medium"/>
            </a:endParaRPr>
          </a:p>
          <a:p>
            <a:pPr marL="457200" marR="0" lvl="0" indent="-323850" algn="l" rtl="0">
              <a:lnSpc>
                <a:spcPct val="107916"/>
              </a:lnSpc>
              <a:spcBef>
                <a:spcPts val="0"/>
              </a:spcBef>
              <a:spcAft>
                <a:spcPts val="0"/>
              </a:spcAft>
              <a:buClr>
                <a:schemeClr val="dk1"/>
              </a:buClr>
              <a:buSzPts val="1500"/>
              <a:buFont typeface="EB Garamond Medium"/>
              <a:buChar char="●"/>
            </a:pPr>
            <a:r>
              <a:rPr lang="en-US" sz="1500" b="0" i="0" u="none" strike="noStrike" cap="none" dirty="0">
                <a:solidFill>
                  <a:schemeClr val="dk1"/>
                </a:solidFill>
                <a:latin typeface="EB Garamond Medium"/>
                <a:ea typeface="EB Garamond Medium"/>
                <a:cs typeface="EB Garamond Medium"/>
                <a:sym typeface="EB Garamond Medium"/>
              </a:rPr>
              <a:t>Draw and design a uniform front end code for “</a:t>
            </a:r>
            <a:r>
              <a:rPr lang="en-US" sz="1500" dirty="0">
                <a:solidFill>
                  <a:schemeClr val="dk1"/>
                </a:solidFill>
                <a:latin typeface="EB Garamond Medium"/>
                <a:ea typeface="EB Garamond Medium"/>
                <a:cs typeface="EB Garamond Medium"/>
                <a:sym typeface="EB Garamond Medium"/>
              </a:rPr>
              <a:t>To-do Planner”</a:t>
            </a:r>
            <a:endParaRPr sz="1500" b="0" i="0" u="none" strike="noStrike" cap="none" dirty="0">
              <a:solidFill>
                <a:schemeClr val="dk1"/>
              </a:solidFill>
              <a:latin typeface="EB Garamond Medium"/>
              <a:ea typeface="EB Garamond Medium"/>
              <a:cs typeface="EB Garamond Medium"/>
              <a:sym typeface="EB Garamond Medium"/>
            </a:endParaRPr>
          </a:p>
          <a:p>
            <a:pPr marL="457200" lvl="0" indent="-323850">
              <a:lnSpc>
                <a:spcPct val="107916"/>
              </a:lnSpc>
              <a:buClr>
                <a:schemeClr val="dk1"/>
              </a:buClr>
              <a:buSzPts val="1500"/>
              <a:buFont typeface="EB Garamond Medium"/>
              <a:buChar char="●"/>
            </a:pPr>
            <a:r>
              <a:rPr lang="en-US" sz="1500" b="0" i="0" u="none" strike="noStrike" cap="none" dirty="0">
                <a:solidFill>
                  <a:schemeClr val="dk1"/>
                </a:solidFill>
                <a:latin typeface="EB Garamond Medium"/>
                <a:ea typeface="EB Garamond Medium"/>
                <a:cs typeface="EB Garamond Medium"/>
                <a:sym typeface="EB Garamond Medium"/>
              </a:rPr>
              <a:t>Draw and design a interactive front end code </a:t>
            </a:r>
            <a:r>
              <a:rPr lang="en-US" sz="1500" dirty="0">
                <a:solidFill>
                  <a:schemeClr val="dk1"/>
                </a:solidFill>
                <a:latin typeface="EB Garamond Medium"/>
                <a:ea typeface="EB Garamond Medium"/>
                <a:cs typeface="EB Garamond Medium"/>
                <a:sym typeface="EB Garamond Medium"/>
              </a:rPr>
              <a:t>for “To-do Planner”</a:t>
            </a:r>
            <a:endParaRPr sz="1500" b="0" i="0" u="none" strike="noStrike" cap="none" dirty="0">
              <a:solidFill>
                <a:srgbClr val="0B5394"/>
              </a:solidFill>
              <a:latin typeface="Montserrat ExtraBold"/>
              <a:ea typeface="Montserrat ExtraBold"/>
              <a:cs typeface="Montserrat ExtraBold"/>
              <a:sym typeface="Montserrat ExtraBold"/>
            </a:endParaRP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Developing complicated UI using HTML components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Using props drilling and context to pass variables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Getting familiar with different type of api calls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Handling different input data</a:t>
            </a:r>
            <a:endParaRPr sz="1100" b="0" i="0" u="none" strike="noStrike" cap="non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EB Garamond"/>
                <a:ea typeface="EB Garamond"/>
                <a:cs typeface="EB Garamond"/>
                <a:sym typeface="EB Garamond"/>
              </a:rPr>
              <a:t>100% Completion of the above tasks</a:t>
            </a:r>
            <a:endParaRPr sz="1400" b="0" i="0" u="none" strike="noStrike" cap="none">
              <a:solidFill>
                <a:srgbClr val="000000"/>
              </a:solidFill>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Learning outcome</a:t>
            </a:r>
            <a:endParaRPr sz="1800" b="1" i="0" u="none" strike="noStrike" cap="none">
              <a:solidFill>
                <a:srgbClr val="000000"/>
              </a:solidFill>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B5394"/>
                </a:solidFill>
                <a:latin typeface="EB Garamond ExtraBold"/>
                <a:ea typeface="EB Garamond ExtraBold"/>
                <a:cs typeface="EB Garamond ExtraBold"/>
                <a:sym typeface="EB Garamond ExtraBold"/>
              </a:rPr>
              <a:t>Task 3 :: Frontend Creation</a:t>
            </a:r>
            <a:endParaRPr sz="1800" b="0" i="0" u="none" strike="noStrike" cap="none">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B5394"/>
                </a:solidFill>
                <a:latin typeface="Montserrat ExtraBold"/>
                <a:ea typeface="Montserrat ExtraBold"/>
                <a:cs typeface="Montserrat ExtraBold"/>
                <a:sym typeface="Montserrat ExtraBold"/>
              </a:rPr>
              <a:t>Evaluation Metric:</a:t>
            </a:r>
            <a:endParaRPr sz="1200" b="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59" name="Google Shape;1859;g2139e008f02_0_0"/>
          <p:cNvSpPr txBox="1"/>
          <p:nvPr/>
        </p:nvSpPr>
        <p:spPr>
          <a:xfrm>
            <a:off x="631471" y="32040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5" name="TextBox 4"/>
          <p:cNvSpPr txBox="1"/>
          <p:nvPr/>
        </p:nvSpPr>
        <p:spPr>
          <a:xfrm>
            <a:off x="711200" y="787401"/>
            <a:ext cx="4817533" cy="2031325"/>
          </a:xfrm>
          <a:prstGeom prst="rect">
            <a:avLst/>
          </a:prstGeom>
          <a:noFill/>
        </p:spPr>
        <p:txBody>
          <a:bodyPr wrap="square" rtlCol="0">
            <a:spAutoFit/>
          </a:bodyPr>
          <a:lstStyle/>
          <a:p>
            <a:pPr marL="342900" indent="-342900">
              <a:buFont typeface="+mj-lt"/>
              <a:buAutoNum type="arabicPeriod"/>
            </a:pPr>
            <a:r>
              <a:rPr lang="en-US" dirty="0">
                <a:latin typeface="Times New Roman" pitchFamily="18" charset="0"/>
                <a:cs typeface="Times New Roman" pitchFamily="18" charset="0"/>
              </a:rPr>
              <a:t>Gather Your Materials</a:t>
            </a:r>
          </a:p>
          <a:p>
            <a:pPr marL="342900" indent="-342900">
              <a:buFont typeface="+mj-lt"/>
              <a:buAutoNum type="arabicPeriod"/>
            </a:pPr>
            <a:endParaRPr lang="en-US" dirty="0">
              <a:latin typeface="Times New Roman" pitchFamily="18" charset="0"/>
              <a:cs typeface="Times New Roman" pitchFamily="18" charset="0"/>
            </a:endParaRPr>
          </a:p>
          <a:p>
            <a:pPr marL="342900" indent="-342900">
              <a:buFont typeface="+mj-lt"/>
              <a:buAutoNum type="arabicPeriod"/>
            </a:pPr>
            <a:r>
              <a:rPr lang="en-US" dirty="0">
                <a:latin typeface="Times New Roman" pitchFamily="18" charset="0"/>
                <a:cs typeface="Times New Roman" pitchFamily="18" charset="0"/>
              </a:rPr>
              <a:t>Brainstorm and List Tasks</a:t>
            </a:r>
          </a:p>
          <a:p>
            <a:pPr marL="342900" indent="-342900">
              <a:buFont typeface="+mj-lt"/>
              <a:buAutoNum type="arabicPeriod"/>
            </a:pPr>
            <a:endParaRPr lang="en-US" dirty="0">
              <a:latin typeface="Times New Roman" pitchFamily="18" charset="0"/>
              <a:cs typeface="Times New Roman" pitchFamily="18" charset="0"/>
            </a:endParaRPr>
          </a:p>
          <a:p>
            <a:pPr marL="342900" indent="-342900">
              <a:buFont typeface="+mj-lt"/>
              <a:buAutoNum type="arabicPeriod"/>
            </a:pPr>
            <a:r>
              <a:rPr lang="en-US" dirty="0">
                <a:latin typeface="Times New Roman" pitchFamily="18" charset="0"/>
                <a:cs typeface="Times New Roman" pitchFamily="18" charset="0"/>
              </a:rPr>
              <a:t>Prioritize Your Tasks</a:t>
            </a:r>
          </a:p>
          <a:p>
            <a:pPr marL="342900" indent="-342900">
              <a:buFont typeface="+mj-lt"/>
              <a:buAutoNum type="arabicPeriod"/>
            </a:pPr>
            <a:endParaRPr lang="en-US" dirty="0">
              <a:latin typeface="Times New Roman" pitchFamily="18" charset="0"/>
              <a:cs typeface="Times New Roman" pitchFamily="18" charset="0"/>
            </a:endParaRPr>
          </a:p>
          <a:p>
            <a:pPr marL="342900" indent="-342900">
              <a:buFont typeface="+mj-lt"/>
              <a:buAutoNum type="arabicPeriod"/>
            </a:pPr>
            <a:r>
              <a:rPr lang="en-US" dirty="0">
                <a:latin typeface="Times New Roman" pitchFamily="18" charset="0"/>
                <a:cs typeface="Times New Roman" pitchFamily="18" charset="0"/>
              </a:rPr>
              <a:t>Organize and Categorize</a:t>
            </a:r>
          </a:p>
          <a:p>
            <a:pPr marL="342900" indent="-342900">
              <a:buFont typeface="+mj-lt"/>
              <a:buAutoNum type="arabicPeriod"/>
            </a:pPr>
            <a:endParaRPr lang="en-US" dirty="0">
              <a:latin typeface="Times New Roman" pitchFamily="18" charset="0"/>
              <a:cs typeface="Times New Roman" pitchFamily="18" charset="0"/>
            </a:endParaRPr>
          </a:p>
          <a:p>
            <a:pPr marL="342900" indent="-342900">
              <a:buFont typeface="+mj-lt"/>
              <a:buAutoNum type="arabicPeriod"/>
            </a:pPr>
            <a:r>
              <a:rPr lang="en-US" dirty="0">
                <a:latin typeface="Times New Roman" pitchFamily="18" charset="0"/>
                <a:cs typeface="Times New Roman" pitchFamily="18" charset="0"/>
              </a:rPr>
              <a:t>Create a Schedule and Set Deadlines</a:t>
            </a:r>
          </a:p>
        </p:txBody>
      </p:sp>
      <p:sp>
        <p:nvSpPr>
          <p:cNvPr id="6" name="TextBox 5"/>
          <p:cNvSpPr txBox="1"/>
          <p:nvPr/>
        </p:nvSpPr>
        <p:spPr>
          <a:xfrm>
            <a:off x="677333" y="3674533"/>
            <a:ext cx="7899400" cy="738664"/>
          </a:xfrm>
          <a:prstGeom prst="rect">
            <a:avLst/>
          </a:prstGeom>
          <a:noFill/>
        </p:spPr>
        <p:txBody>
          <a:bodyPr wrap="square" rtlCol="0">
            <a:spAutoFit/>
          </a:bodyPr>
          <a:lstStyle/>
          <a:p>
            <a:r>
              <a:rPr lang="en-US" dirty="0">
                <a:latin typeface="Times New Roman" pitchFamily="18" charset="0"/>
                <a:cs typeface="Times New Roman" pitchFamily="18" charset="0"/>
              </a:rPr>
              <a:t>A to-do list website is an online platform that allows users to create, manage, and organize their tasks and activities, helping them stay productive and organized. These websites typically offer features like task creation, prioritization, due dates, and reminders to help users track and complete their to-do items.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dirty="0">
                <a:solidFill>
                  <a:schemeClr val="dk2"/>
                </a:solidFill>
                <a:latin typeface="EB Garamond"/>
                <a:ea typeface="EB Garamond"/>
                <a:cs typeface="EB Garamond"/>
                <a:sym typeface="EB Garamond"/>
              </a:rPr>
              <a:t>To-do List</a:t>
            </a:r>
            <a:endParaRPr sz="1800">
              <a:solidFill>
                <a:schemeClr val="dk2"/>
              </a:solidFill>
              <a:latin typeface="EB Garamond"/>
              <a:ea typeface="EB Garamond"/>
              <a:cs typeface="EB Garamond"/>
              <a:sym typeface="EB Garamond"/>
            </a:endParaRPr>
          </a:p>
        </p:txBody>
      </p:sp>
      <p:sp>
        <p:nvSpPr>
          <p:cNvPr id="1865" name="Google Shape;1865;g1f5dca458e3_0_1833"/>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folder structure for HTML  application</a:t>
            </a:r>
            <a:endParaRPr sz="1000" b="0">
              <a:latin typeface="EB Garamond"/>
              <a:ea typeface="EB Garamond"/>
              <a:cs typeface="EB Garamond"/>
              <a:sym typeface="EB Garamond"/>
            </a:endParaRPr>
          </a:p>
        </p:txBody>
      </p:sp>
      <p:sp>
        <p:nvSpPr>
          <p:cNvPr id="1866" name="Google Shape;1866;g1f5dca458e3_0_1833"/>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Write Functions for event handling</a:t>
            </a:r>
            <a:endParaRPr sz="1000" b="0">
              <a:latin typeface="EB Garamond"/>
              <a:ea typeface="EB Garamond"/>
              <a:cs typeface="EB Garamond"/>
              <a:sym typeface="EB Garamond"/>
            </a:endParaRPr>
          </a:p>
        </p:txBody>
      </p:sp>
      <p:sp>
        <p:nvSpPr>
          <p:cNvPr id="1867" name="Google Shape;1867;g1f5dca458e3_0_1833"/>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868" name="Google Shape;1868;g1f5dca458e3_0_1833"/>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869" name="Google Shape;1869;g1f5dca458e3_0_1833"/>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Handling broken links</a:t>
            </a:r>
            <a:endParaRPr sz="1000" b="0">
              <a:latin typeface="EB Garamond"/>
              <a:ea typeface="EB Garamond"/>
              <a:cs typeface="EB Garamond"/>
              <a:sym typeface="EB Garamond"/>
            </a:endParaRPr>
          </a:p>
        </p:txBody>
      </p:sp>
      <p:sp>
        <p:nvSpPr>
          <p:cNvPr id="1870" name="Google Shape;1870;g1f5dca458e3_0_1833"/>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871" name="Google Shape;1871;g1f5dca458e3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
        <p:nvSpPr>
          <p:cNvPr id="1872" name="Google Shape;1872;g1f5dca458e3_0_1833"/>
          <p:cNvSpPr txBox="1"/>
          <p:nvPr/>
        </p:nvSpPr>
        <p:spPr>
          <a:xfrm>
            <a:off x="927825" y="3448850"/>
            <a:ext cx="14934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EB Garamond"/>
                <a:ea typeface="EB Garamond"/>
                <a:cs typeface="EB Garamond"/>
                <a:sym typeface="EB Garamond"/>
              </a:rPr>
              <a:t>Use props to pass variables</a:t>
            </a:r>
            <a:endParaRPr sz="1000">
              <a:latin typeface="EB Garamond"/>
              <a:ea typeface="EB Garamond"/>
              <a:cs typeface="EB Garamond"/>
              <a:sym typeface="EB Garamond"/>
            </a:endParaRPr>
          </a:p>
        </p:txBody>
      </p:sp>
      <p:sp>
        <p:nvSpPr>
          <p:cNvPr id="1873" name="Google Shape;1873;g1f5dca458e3_0_1833"/>
          <p:cNvSpPr txBox="1"/>
          <p:nvPr/>
        </p:nvSpPr>
        <p:spPr>
          <a:xfrm>
            <a:off x="2059100" y="4309650"/>
            <a:ext cx="13530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EB Garamond"/>
                <a:ea typeface="EB Garamond"/>
                <a:cs typeface="EB Garamond"/>
                <a:sym typeface="EB Garamond"/>
              </a:rPr>
              <a:t>Use ApI calls for data </a:t>
            </a:r>
            <a:endParaRPr sz="1000">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79" name="Google Shape;1879;p212"/>
          <p:cNvSpPr txBox="1">
            <a:spLocks noGrp="1"/>
          </p:cNvSpPr>
          <p:nvPr>
            <p:ph type="body" idx="2"/>
          </p:nvPr>
        </p:nvSpPr>
        <p:spPr>
          <a:xfrm>
            <a:off x="3701144" y="1647971"/>
            <a:ext cx="3405050" cy="1569620"/>
          </a:xfrm>
          <a:prstGeom prst="rect">
            <a:avLst/>
          </a:prstGeom>
          <a:noFill/>
          <a:ln>
            <a:noFill/>
          </a:ln>
        </p:spPr>
        <p:txBody>
          <a:bodyPr spcFirstLastPara="1" wrap="square" lIns="91425" tIns="45700" rIns="91425" bIns="45700" anchor="ctr" anchorCtr="0">
            <a:spAutoFit/>
          </a:bodyPr>
          <a:lstStyle/>
          <a:p>
            <a:pPr marL="0" indent="0"/>
            <a:r>
              <a:rPr lang="en-IN" sz="12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https://github.com/20ita11/Task3_interactive_frontend</a:t>
            </a:r>
          </a:p>
          <a:p>
            <a:pPr marL="0" indent="0"/>
            <a:r>
              <a:rPr lang="en-IN" sz="12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https://github.com/kishame/Task3_interactive_frontend</a:t>
            </a:r>
          </a:p>
          <a:p>
            <a:pPr marL="0" indent="0"/>
            <a:r>
              <a:rPr lang="en-IN" sz="12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https://github.com/syedashraf22/Task3_interactive_frontend</a:t>
            </a:r>
          </a:p>
          <a:p>
            <a:pPr marL="0" indent="0"/>
            <a:r>
              <a:rPr lang="en-IN" sz="12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https://github.com/vishnu-46/Task3_InteractiveFrontEnd</a:t>
            </a:r>
            <a:endParaRPr sz="12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pic>
        <p:nvPicPr>
          <p:cNvPr id="1884" name="Google Shape;1884;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321</Words>
  <Application>Microsoft Office PowerPoint</Application>
  <PresentationFormat>On-screen Show (16:9)</PresentationFormat>
  <Paragraphs>59</Paragraphs>
  <Slides>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Public Sans</vt:lpstr>
      <vt:lpstr>Calibri</vt:lpstr>
      <vt:lpstr>Montserrat ExtraBold</vt:lpstr>
      <vt:lpstr>Arial</vt:lpstr>
      <vt:lpstr>EB Garamond Medium</vt:lpstr>
      <vt:lpstr>Noto Sans Symbols</vt:lpstr>
      <vt:lpstr>Arial</vt:lpstr>
      <vt:lpstr>Times New Roman</vt:lpstr>
      <vt:lpstr>EB Garamond</vt:lpstr>
      <vt:lpstr>EB Garamond ExtraBold</vt:lpstr>
      <vt:lpstr>Simple Light</vt:lpstr>
      <vt:lpstr>PowerPoint Presentation</vt:lpstr>
      <vt:lpstr>TO-DO PLANNER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Megaprathapan S</cp:lastModifiedBy>
  <cp:revision>5</cp:revision>
  <dcterms:created xsi:type="dcterms:W3CDTF">2020-08-13T11:21:46Z</dcterms:created>
  <dcterms:modified xsi:type="dcterms:W3CDTF">2023-11-04T07:11:52Z</dcterms:modified>
</cp:coreProperties>
</file>